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8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AE01-0BFE-4C55-9940-F659382ABF1F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1B365-4075-44E5-9A74-6A35F14E112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77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888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544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14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3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7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825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77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927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1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7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058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0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9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96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65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8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28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06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01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300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FAF6-BB1E-4B6B-BB55-95DF33E6EF0E}" type="datetimeFigureOut">
              <a:rPr lang="es-CO" smtClean="0"/>
              <a:t>15/05/18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6D5D-4CCE-41FE-8571-C2F4A589824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94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6858-2DA2-48B4-87EF-D3C3E20F4FE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15/05/18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72F2-2897-4F79-BAEB-2932E8CEBA0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54853" r="37937" b="3322"/>
          <a:stretch/>
        </p:blipFill>
        <p:spPr>
          <a:xfrm>
            <a:off x="3920142" y="2434107"/>
            <a:ext cx="7269328" cy="1445166"/>
          </a:xfrm>
          <a:prstGeom prst="rect">
            <a:avLst/>
          </a:prstGeom>
        </p:spPr>
      </p:pic>
      <p:pic>
        <p:nvPicPr>
          <p:cNvPr id="3" name="Imagen 2" descr="Captura de pantalla 2018-05-15 a las 1.59.0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85" y="2261328"/>
            <a:ext cx="7814529" cy="21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 indicadores3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16275" r="4657" b="12157"/>
          <a:stretch/>
        </p:blipFill>
        <p:spPr>
          <a:xfrm>
            <a:off x="605118" y="1116106"/>
            <a:ext cx="10986247" cy="4908176"/>
          </a:xfrm>
          <a:prstGeom prst="rect">
            <a:avLst/>
          </a:prstGeom>
        </p:spPr>
      </p:pic>
      <p:pic>
        <p:nvPicPr>
          <p:cNvPr id="4" name="Imagen 3" descr="Captura de pantalla 2018-05-15 a las 1.55.42 p.m.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9633" r="2420" b="12574"/>
          <a:stretch/>
        </p:blipFill>
        <p:spPr>
          <a:xfrm>
            <a:off x="5307566" y="2217684"/>
            <a:ext cx="5999445" cy="597069"/>
          </a:xfrm>
          <a:prstGeom prst="rect">
            <a:avLst/>
          </a:prstGeom>
        </p:spPr>
      </p:pic>
      <p:pic>
        <p:nvPicPr>
          <p:cNvPr id="5" name="Imagen 4" descr="Captura de pantalla 2018-05-15 a las 1.59.0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57410" cy="1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 indicadores3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14313" r="5101" b="7843"/>
          <a:stretch/>
        </p:blipFill>
        <p:spPr>
          <a:xfrm>
            <a:off x="739588" y="995753"/>
            <a:ext cx="10703859" cy="5169627"/>
          </a:xfrm>
          <a:prstGeom prst="rect">
            <a:avLst/>
          </a:prstGeom>
        </p:spPr>
      </p:pic>
      <p:pic>
        <p:nvPicPr>
          <p:cNvPr id="5" name="Imagen 4" descr="Captura de pantalla 2018-05-15 a las 1.59.0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57410" cy="1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8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5-15 a las 1.59.0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57410" cy="1128792"/>
          </a:xfrm>
          <a:prstGeom prst="rect">
            <a:avLst/>
          </a:prstGeom>
        </p:spPr>
      </p:pic>
      <p:pic>
        <p:nvPicPr>
          <p:cNvPr id="2" name="Imagen 1" descr="Tabla indicadores3-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3138" r="4936" b="7451"/>
          <a:stretch/>
        </p:blipFill>
        <p:spPr>
          <a:xfrm>
            <a:off x="860612" y="1015220"/>
            <a:ext cx="10623177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5-15 a las 1.59.0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57410" cy="1128792"/>
          </a:xfrm>
          <a:prstGeom prst="rect">
            <a:avLst/>
          </a:prstGeom>
        </p:spPr>
      </p:pic>
      <p:pic>
        <p:nvPicPr>
          <p:cNvPr id="2" name="Imagen 1" descr="Tabla indicadores3-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4117" r="3968" b="14117"/>
          <a:stretch/>
        </p:blipFill>
        <p:spPr>
          <a:xfrm>
            <a:off x="672353" y="968188"/>
            <a:ext cx="11013142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8-05-15 a las 1.59.0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57410" cy="1128792"/>
          </a:xfrm>
          <a:prstGeom prst="rect">
            <a:avLst/>
          </a:prstGeom>
        </p:spPr>
      </p:pic>
      <p:pic>
        <p:nvPicPr>
          <p:cNvPr id="3" name="Imagen 2" descr="Tabla indicadores3-0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3188" r="4839" b="3253"/>
          <a:stretch/>
        </p:blipFill>
        <p:spPr>
          <a:xfrm>
            <a:off x="1479176" y="820271"/>
            <a:ext cx="9453283" cy="5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7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Macintosh PowerPoint</Application>
  <PresentationFormat>Personalizado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Alayon Garcia</dc:creator>
  <cp:lastModifiedBy>DANIEL SILVA</cp:lastModifiedBy>
  <cp:revision>9</cp:revision>
  <dcterms:created xsi:type="dcterms:W3CDTF">2017-01-25T19:27:58Z</dcterms:created>
  <dcterms:modified xsi:type="dcterms:W3CDTF">2018-05-15T19:25:35Z</dcterms:modified>
</cp:coreProperties>
</file>