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5" r:id="rId1"/>
    <p:sldMasterId id="2147484055" r:id="rId2"/>
  </p:sldMasterIdLst>
  <p:notesMasterIdLst>
    <p:notesMasterId r:id="rId8"/>
  </p:notesMasterIdLst>
  <p:handoutMasterIdLst>
    <p:handoutMasterId r:id="rId9"/>
  </p:handoutMasterIdLst>
  <p:sldIdLst>
    <p:sldId id="464" r:id="rId3"/>
    <p:sldId id="460" r:id="rId4"/>
    <p:sldId id="461" r:id="rId5"/>
    <p:sldId id="462" r:id="rId6"/>
    <p:sldId id="463" r:id="rId7"/>
  </p:sldIdLst>
  <p:sldSz cx="12192000" cy="6858000"/>
  <p:notesSz cx="6954838" cy="9240838"/>
  <p:defaultTextStyle>
    <a:defPPr>
      <a:defRPr lang="en-US"/>
    </a:defPPr>
    <a:lvl1pPr marL="0" algn="l" defTabSz="9143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65" algn="l" defTabSz="9143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30" algn="l" defTabSz="9143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95" algn="l" defTabSz="9143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60" algn="l" defTabSz="9143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25" algn="l" defTabSz="9143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90" algn="l" defTabSz="9143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155" algn="l" defTabSz="9143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320" algn="l" defTabSz="9143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Balance" id="{705054ED-DB56-FA4C-BB16-D35BDEFFF4C1}">
          <p14:sldIdLst>
            <p14:sldId id="464"/>
            <p14:sldId id="460"/>
            <p14:sldId id="461"/>
            <p14:sldId id="462"/>
            <p14:sldId id="46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11" userDrawn="1">
          <p15:clr>
            <a:srgbClr val="A4A3A4"/>
          </p15:clr>
        </p15:guide>
        <p15:guide id="2" pos="219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70E01"/>
    <a:srgbClr val="990C01"/>
    <a:srgbClr val="CBCCE2"/>
    <a:srgbClr val="CBCCD5"/>
    <a:srgbClr val="9EAEFC"/>
    <a:srgbClr val="E7E7F1"/>
    <a:srgbClr val="0215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Estilo claro 1 - Acento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84E427A-3D55-4303-BF80-6455036E1DE7}" styleName="Estilo temático 1 - Énfasis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Estilo medio 4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660B408-B3CF-4A94-85FC-2B1E0A45F4A2}" styleName="Estilo oscuro 2 - Énfasis 1/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EBBBCC-DAD2-459C-BE2E-F6DE35CF9A28}" styleName="Estilo oscuro 2 - Énfasis 3/Énfasis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2C8C85-51F0-491E-9774-3900AFEF0FD7}" styleName="Estilo claro 2 - Acento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712" autoAdjust="0"/>
    <p:restoredTop sz="96433" autoAdjust="0"/>
  </p:normalViewPr>
  <p:slideViewPr>
    <p:cSldViewPr snapToGrid="0" snapToObjects="1">
      <p:cViewPr>
        <p:scale>
          <a:sx n="75" d="100"/>
          <a:sy n="75" d="100"/>
        </p:scale>
        <p:origin x="528" y="34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 showGuides="1">
      <p:cViewPr varScale="1">
        <p:scale>
          <a:sx n="132" d="100"/>
          <a:sy n="132" d="100"/>
        </p:scale>
        <p:origin x="5344" y="176"/>
      </p:cViewPr>
      <p:guideLst>
        <p:guide orient="horz" pos="2911"/>
        <p:guide pos="219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3647"/>
          </a:xfrm>
          <a:prstGeom prst="rect">
            <a:avLst/>
          </a:prstGeom>
        </p:spPr>
        <p:txBody>
          <a:bodyPr vert="horz" lIns="92546" tIns="46273" rIns="92546" bIns="4627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9466" y="0"/>
            <a:ext cx="3013763" cy="463647"/>
          </a:xfrm>
          <a:prstGeom prst="rect">
            <a:avLst/>
          </a:prstGeom>
        </p:spPr>
        <p:txBody>
          <a:bodyPr vert="horz" lIns="92546" tIns="46273" rIns="92546" bIns="46273" rtlCol="0"/>
          <a:lstStyle>
            <a:lvl1pPr algn="r">
              <a:defRPr sz="1200"/>
            </a:lvl1pPr>
          </a:lstStyle>
          <a:p>
            <a:fld id="{A740EBAF-D955-C443-AB02-2BCBC7797572}" type="datetimeFigureOut">
              <a:rPr lang="en-US" smtClean="0"/>
              <a:t>8/22/2017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7193"/>
            <a:ext cx="3013763" cy="463646"/>
          </a:xfrm>
          <a:prstGeom prst="rect">
            <a:avLst/>
          </a:prstGeom>
        </p:spPr>
        <p:txBody>
          <a:bodyPr vert="horz" lIns="92546" tIns="46273" rIns="92546" bIns="4627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9466" y="8777193"/>
            <a:ext cx="3013763" cy="463646"/>
          </a:xfrm>
          <a:prstGeom prst="rect">
            <a:avLst/>
          </a:prstGeom>
        </p:spPr>
        <p:txBody>
          <a:bodyPr vert="horz" lIns="92546" tIns="46273" rIns="92546" bIns="46273" rtlCol="0" anchor="b"/>
          <a:lstStyle>
            <a:lvl1pPr algn="r">
              <a:defRPr sz="1200"/>
            </a:lvl1pPr>
          </a:lstStyle>
          <a:p>
            <a:fld id="{E9E1DC8B-0A09-DC4E-ABCE-FAAA12F0302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5749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3647"/>
          </a:xfrm>
          <a:prstGeom prst="rect">
            <a:avLst/>
          </a:prstGeom>
        </p:spPr>
        <p:txBody>
          <a:bodyPr vert="horz" lIns="92546" tIns="46273" rIns="92546" bIns="4627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6" y="0"/>
            <a:ext cx="3013763" cy="463647"/>
          </a:xfrm>
          <a:prstGeom prst="rect">
            <a:avLst/>
          </a:prstGeom>
        </p:spPr>
        <p:txBody>
          <a:bodyPr vert="horz" lIns="92546" tIns="46273" rIns="92546" bIns="46273" rtlCol="0"/>
          <a:lstStyle>
            <a:lvl1pPr algn="r">
              <a:defRPr sz="1200"/>
            </a:lvl1pPr>
          </a:lstStyle>
          <a:p>
            <a:fld id="{247A641A-FC50-3840-A830-42D90553FE8C}" type="datetimeFigureOut">
              <a:rPr lang="en-US" smtClean="0"/>
              <a:t>8/22/2017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6438" y="1155700"/>
            <a:ext cx="5541962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46" tIns="46273" rIns="92546" bIns="4627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447153"/>
            <a:ext cx="5563870" cy="3638580"/>
          </a:xfrm>
          <a:prstGeom prst="rect">
            <a:avLst/>
          </a:prstGeom>
        </p:spPr>
        <p:txBody>
          <a:bodyPr vert="horz" lIns="92546" tIns="46273" rIns="92546" bIns="4627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7193"/>
            <a:ext cx="3013763" cy="463646"/>
          </a:xfrm>
          <a:prstGeom prst="rect">
            <a:avLst/>
          </a:prstGeom>
        </p:spPr>
        <p:txBody>
          <a:bodyPr vert="horz" lIns="92546" tIns="46273" rIns="92546" bIns="4627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6" y="8777193"/>
            <a:ext cx="3013763" cy="463646"/>
          </a:xfrm>
          <a:prstGeom prst="rect">
            <a:avLst/>
          </a:prstGeom>
        </p:spPr>
        <p:txBody>
          <a:bodyPr vert="horz" lIns="92546" tIns="46273" rIns="92546" bIns="46273" rtlCol="0" anchor="b"/>
          <a:lstStyle>
            <a:lvl1pPr algn="r">
              <a:defRPr sz="1200"/>
            </a:lvl1pPr>
          </a:lstStyle>
          <a:p>
            <a:fld id="{8C896355-3DDC-9949-861F-AD0908BFCC2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77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>
            <a:spLocks noGrp="1"/>
          </p:cNvSpPr>
          <p:nvPr>
            <p:ph type="body" idx="1"/>
          </p:nvPr>
        </p:nvSpPr>
        <p:spPr>
          <a:xfrm>
            <a:off x="695485" y="4447153"/>
            <a:ext cx="5563869" cy="3638580"/>
          </a:xfrm>
          <a:prstGeom prst="rect">
            <a:avLst/>
          </a:prstGeom>
        </p:spPr>
        <p:txBody>
          <a:bodyPr lIns="92531" tIns="92531" rIns="92531" bIns="92531" anchor="t" anchorCtr="0">
            <a:noAutofit/>
          </a:bodyPr>
          <a:lstStyle/>
          <a:p>
            <a:endParaRPr/>
          </a:p>
        </p:txBody>
      </p:sp>
      <p:sp>
        <p:nvSpPr>
          <p:cNvPr id="163" name="Shape 163"/>
          <p:cNvSpPr>
            <a:spLocks noGrp="1" noRot="1" noChangeAspect="1"/>
          </p:cNvSpPr>
          <p:nvPr>
            <p:ph type="sldImg" idx="2"/>
          </p:nvPr>
        </p:nvSpPr>
        <p:spPr>
          <a:xfrm>
            <a:off x="706438" y="1155700"/>
            <a:ext cx="5541962" cy="31178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222787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0" name="Shape 170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747343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0" name="Shape 170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117191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0" name="Shape 170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44810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0" name="Shape 170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00293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‹Nº›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21269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‹Nº›</a:t>
            </a:fld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1866900" y="996124"/>
            <a:ext cx="4229100" cy="1621619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‹Nº›</a:t>
            </a:fld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1866900" y="996124"/>
            <a:ext cx="4229100" cy="1621619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1" hasCustomPrompt="1"/>
          </p:nvPr>
        </p:nvSpPr>
        <p:spPr>
          <a:xfrm>
            <a:off x="4653153" y="2290219"/>
            <a:ext cx="1866901" cy="1301578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8" name="Picture Placeholder 4"/>
          <p:cNvSpPr>
            <a:spLocks noGrp="1"/>
          </p:cNvSpPr>
          <p:nvPr>
            <p:ph type="pic" sz="quarter" idx="12" hasCustomPrompt="1"/>
          </p:nvPr>
        </p:nvSpPr>
        <p:spPr>
          <a:xfrm>
            <a:off x="4653153" y="4235103"/>
            <a:ext cx="1866901" cy="1301578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‹Nº›</a:t>
            </a:fld>
            <a:endParaRPr lang="en-US" dirty="0" smtClean="0"/>
          </a:p>
        </p:txBody>
      </p:sp>
      <p:sp>
        <p:nvSpPr>
          <p:cNvPr id="8" name="Picture Placeholder 4"/>
          <p:cNvSpPr>
            <a:spLocks noGrp="1"/>
          </p:cNvSpPr>
          <p:nvPr>
            <p:ph type="pic" sz="quarter" idx="12" hasCustomPrompt="1"/>
          </p:nvPr>
        </p:nvSpPr>
        <p:spPr>
          <a:xfrm>
            <a:off x="4653153" y="4655233"/>
            <a:ext cx="1866901" cy="1301578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11" name="Picture Placeholder 4"/>
          <p:cNvSpPr>
            <a:spLocks noGrp="1"/>
          </p:cNvSpPr>
          <p:nvPr>
            <p:ph type="pic" sz="quarter" idx="13" hasCustomPrompt="1"/>
          </p:nvPr>
        </p:nvSpPr>
        <p:spPr>
          <a:xfrm>
            <a:off x="4653153" y="2907197"/>
            <a:ext cx="1866901" cy="1301578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12" name="Picture Placeholder 4"/>
          <p:cNvSpPr>
            <a:spLocks noGrp="1"/>
          </p:cNvSpPr>
          <p:nvPr>
            <p:ph type="pic" sz="quarter" idx="14" hasCustomPrompt="1"/>
          </p:nvPr>
        </p:nvSpPr>
        <p:spPr>
          <a:xfrm>
            <a:off x="4653153" y="1181100"/>
            <a:ext cx="1866901" cy="1301578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‹Nº›</a:t>
            </a:fld>
            <a:endParaRPr lang="en-US" dirty="0" smtClean="0"/>
          </a:p>
        </p:txBody>
      </p:sp>
      <p:sp>
        <p:nvSpPr>
          <p:cNvPr id="6" name="Picture Placeholder 4"/>
          <p:cNvSpPr>
            <a:spLocks noGrp="1"/>
          </p:cNvSpPr>
          <p:nvPr>
            <p:ph type="pic" sz="quarter" idx="13" hasCustomPrompt="1"/>
          </p:nvPr>
        </p:nvSpPr>
        <p:spPr>
          <a:xfrm>
            <a:off x="4653153" y="2907197"/>
            <a:ext cx="1866901" cy="1301578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9" name="Picture Placeholder 4"/>
          <p:cNvSpPr>
            <a:spLocks noGrp="1"/>
          </p:cNvSpPr>
          <p:nvPr>
            <p:ph type="pic" sz="quarter" idx="14" hasCustomPrompt="1"/>
          </p:nvPr>
        </p:nvSpPr>
        <p:spPr>
          <a:xfrm>
            <a:off x="4653153" y="1181100"/>
            <a:ext cx="1866901" cy="1301578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‹Nº›</a:t>
            </a:fld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1866900" y="996124"/>
            <a:ext cx="4229100" cy="1621619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‹Nº›</a:t>
            </a:fld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1866900" y="996125"/>
            <a:ext cx="8477747" cy="745212"/>
          </a:xfrm>
        </p:spPr>
        <p:txBody>
          <a:bodyPr/>
          <a:lstStyle>
            <a:lvl1pPr algn="ctr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‹Nº›</a:t>
            </a:fld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1866900" y="1759448"/>
            <a:ext cx="4229100" cy="1621619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Picture Placeholder 4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3927944"/>
            <a:ext cx="12192000" cy="2930056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6074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‹Nº›</a:t>
            </a:fld>
            <a:endParaRPr lang="en-US" dirty="0" smtClean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 hasCustomPrompt="1"/>
          </p:nvPr>
        </p:nvSpPr>
        <p:spPr>
          <a:xfrm>
            <a:off x="990600" y="2313828"/>
            <a:ext cx="3748377" cy="2798861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6" name="Picture Placeholder 4"/>
          <p:cNvSpPr>
            <a:spLocks noGrp="1"/>
          </p:cNvSpPr>
          <p:nvPr>
            <p:ph type="pic" sz="quarter" idx="12" hasCustomPrompt="1"/>
          </p:nvPr>
        </p:nvSpPr>
        <p:spPr>
          <a:xfrm>
            <a:off x="4738977" y="2313828"/>
            <a:ext cx="3748377" cy="2798861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3" hasCustomPrompt="1"/>
          </p:nvPr>
        </p:nvSpPr>
        <p:spPr>
          <a:xfrm>
            <a:off x="8487355" y="2313828"/>
            <a:ext cx="3704646" cy="2798861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8" name="Title 4"/>
          <p:cNvSpPr>
            <a:spLocks noGrp="1"/>
          </p:cNvSpPr>
          <p:nvPr>
            <p:ph type="title" hasCustomPrompt="1"/>
          </p:nvPr>
        </p:nvSpPr>
        <p:spPr>
          <a:xfrm>
            <a:off x="1866900" y="996124"/>
            <a:ext cx="4229100" cy="1621619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86693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‹Nº›</a:t>
            </a:fld>
            <a:endParaRPr lang="en-US" dirty="0" smtClean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 hasCustomPrompt="1"/>
          </p:nvPr>
        </p:nvSpPr>
        <p:spPr>
          <a:xfrm>
            <a:off x="4837707" y="1"/>
            <a:ext cx="3598627" cy="2289976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6" name="Picture Placeholder 4"/>
          <p:cNvSpPr>
            <a:spLocks noGrp="1"/>
          </p:cNvSpPr>
          <p:nvPr>
            <p:ph type="pic" sz="quarter" idx="12" hasCustomPrompt="1"/>
          </p:nvPr>
        </p:nvSpPr>
        <p:spPr>
          <a:xfrm>
            <a:off x="4837707" y="2289977"/>
            <a:ext cx="3598627" cy="2289976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3" hasCustomPrompt="1"/>
          </p:nvPr>
        </p:nvSpPr>
        <p:spPr>
          <a:xfrm>
            <a:off x="4837707" y="4573989"/>
            <a:ext cx="3598627" cy="2284011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8" name="Title 4"/>
          <p:cNvSpPr>
            <a:spLocks noGrp="1"/>
          </p:cNvSpPr>
          <p:nvPr>
            <p:ph type="title" hasCustomPrompt="1"/>
          </p:nvPr>
        </p:nvSpPr>
        <p:spPr>
          <a:xfrm>
            <a:off x="1866900" y="2618190"/>
            <a:ext cx="4229100" cy="1621619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6454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‹Nº›</a:t>
            </a:fld>
            <a:endParaRPr lang="en-US" dirty="0" smtClean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 hasCustomPrompt="1"/>
          </p:nvPr>
        </p:nvSpPr>
        <p:spPr>
          <a:xfrm>
            <a:off x="4885413" y="1"/>
            <a:ext cx="3113599" cy="2289976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6" name="Picture Placeholder 4"/>
          <p:cNvSpPr>
            <a:spLocks noGrp="1"/>
          </p:cNvSpPr>
          <p:nvPr>
            <p:ph type="pic" sz="quarter" idx="12" hasCustomPrompt="1"/>
          </p:nvPr>
        </p:nvSpPr>
        <p:spPr>
          <a:xfrm>
            <a:off x="4473601" y="2289977"/>
            <a:ext cx="3113599" cy="2289976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3" hasCustomPrompt="1"/>
          </p:nvPr>
        </p:nvSpPr>
        <p:spPr>
          <a:xfrm>
            <a:off x="4885413" y="4573989"/>
            <a:ext cx="3113599" cy="2284011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8" name="Title 4"/>
          <p:cNvSpPr>
            <a:spLocks noGrp="1"/>
          </p:cNvSpPr>
          <p:nvPr>
            <p:ph type="title" hasCustomPrompt="1"/>
          </p:nvPr>
        </p:nvSpPr>
        <p:spPr>
          <a:xfrm>
            <a:off x="1866900" y="2618190"/>
            <a:ext cx="4229100" cy="1621619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‹Nº›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730752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‹Nº›</a:t>
            </a:fld>
            <a:endParaRPr lang="en-US" dirty="0" smtClean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 hasCustomPrompt="1"/>
          </p:nvPr>
        </p:nvSpPr>
        <p:spPr>
          <a:xfrm>
            <a:off x="9056536" y="0"/>
            <a:ext cx="3135464" cy="68580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6" name="Title 4"/>
          <p:cNvSpPr>
            <a:spLocks noGrp="1"/>
          </p:cNvSpPr>
          <p:nvPr>
            <p:ph type="title" hasCustomPrompt="1"/>
          </p:nvPr>
        </p:nvSpPr>
        <p:spPr>
          <a:xfrm>
            <a:off x="1866900" y="996124"/>
            <a:ext cx="4229100" cy="1621619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90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8" name="Номер слайда 21"/>
          <p:cNvSpPr txBox="1">
            <a:spLocks/>
          </p:cNvSpPr>
          <p:nvPr userDrawn="1"/>
        </p:nvSpPr>
        <p:spPr>
          <a:xfrm>
            <a:off x="235873" y="6418877"/>
            <a:ext cx="513735" cy="227164"/>
          </a:xfrm>
          <a:prstGeom prst="rect">
            <a:avLst/>
          </a:prstGeom>
          <a:noFill/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914330" rtl="0" eaLnBrk="1" latinLnBrk="0" hangingPunct="1">
              <a:defRPr sz="1000" b="0" i="0" kern="1200">
                <a:solidFill>
                  <a:schemeClr val="tx1">
                    <a:alpha val="70000"/>
                  </a:schemeClr>
                </a:solidFill>
                <a:latin typeface="Montserrat Medium" charset="0"/>
                <a:ea typeface="Montserrat Medium" charset="0"/>
                <a:cs typeface="Montserrat Medium" charset="0"/>
              </a:defRPr>
            </a:lvl1pPr>
            <a:lvl2pPr marL="45716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3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9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6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2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9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15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32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8D877B3-D348-4611-9BDB-C5374591D951}" type="slidenum">
              <a:rPr lang="en-US" smtClean="0">
                <a:solidFill>
                  <a:schemeClr val="tx1">
                    <a:lumMod val="50000"/>
                    <a:lumOff val="50000"/>
                    <a:alpha val="70000"/>
                  </a:schemeClr>
                </a:solidFill>
              </a:rPr>
              <a:pPr/>
              <a:t>‹Nº›</a:t>
            </a:fld>
            <a:endParaRPr lang="en-US" dirty="0" smtClean="0">
              <a:solidFill>
                <a:schemeClr val="tx1">
                  <a:lumMod val="50000"/>
                  <a:lumOff val="50000"/>
                  <a:alpha val="70000"/>
                </a:schemeClr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68887" y="3262747"/>
            <a:ext cx="0" cy="34497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516593" y="3262747"/>
            <a:ext cx="0" cy="34497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74333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3371337" y="6418877"/>
            <a:ext cx="513735" cy="227164"/>
          </a:xfrm>
        </p:spPr>
        <p:txBody>
          <a:bodyPr/>
          <a:lstStyle/>
          <a:p>
            <a:fld id="{D8D877B3-D348-4611-9BDB-C5374591D951}" type="slidenum">
              <a:rPr lang="en-US" smtClean="0"/>
              <a:pPr/>
              <a:t>‹Nº›</a:t>
            </a:fld>
            <a:endParaRPr lang="en-US" dirty="0" smtClean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3135464" cy="68580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6" name="Title 4"/>
          <p:cNvSpPr>
            <a:spLocks noGrp="1"/>
          </p:cNvSpPr>
          <p:nvPr>
            <p:ph type="title" hasCustomPrompt="1"/>
          </p:nvPr>
        </p:nvSpPr>
        <p:spPr>
          <a:xfrm>
            <a:off x="5002364" y="996124"/>
            <a:ext cx="4229100" cy="1621619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135464" y="0"/>
            <a:ext cx="990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8" name="Номер слайда 21"/>
          <p:cNvSpPr txBox="1">
            <a:spLocks/>
          </p:cNvSpPr>
          <p:nvPr userDrawn="1"/>
        </p:nvSpPr>
        <p:spPr>
          <a:xfrm>
            <a:off x="3371337" y="6418877"/>
            <a:ext cx="513735" cy="227164"/>
          </a:xfrm>
          <a:prstGeom prst="rect">
            <a:avLst/>
          </a:prstGeom>
          <a:noFill/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914330" rtl="0" eaLnBrk="1" latinLnBrk="0" hangingPunct="1">
              <a:defRPr sz="1000" b="0" i="0" kern="1200">
                <a:solidFill>
                  <a:schemeClr val="tx1">
                    <a:alpha val="70000"/>
                  </a:schemeClr>
                </a:solidFill>
                <a:latin typeface="Montserrat Medium" charset="0"/>
                <a:ea typeface="Montserrat Medium" charset="0"/>
                <a:cs typeface="Montserrat Medium" charset="0"/>
              </a:defRPr>
            </a:lvl1pPr>
            <a:lvl2pPr marL="45716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3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9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6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2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9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15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32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8D877B3-D348-4611-9BDB-C5374591D951}" type="slidenum">
              <a:rPr lang="en-US" smtClean="0">
                <a:solidFill>
                  <a:schemeClr val="tx1">
                    <a:lumMod val="50000"/>
                    <a:lumOff val="50000"/>
                    <a:alpha val="70000"/>
                  </a:schemeClr>
                </a:solidFill>
              </a:rPr>
              <a:pPr/>
              <a:t>‹Nº›</a:t>
            </a:fld>
            <a:endParaRPr lang="en-US" dirty="0" smtClean="0">
              <a:solidFill>
                <a:schemeClr val="tx1">
                  <a:lumMod val="50000"/>
                  <a:lumOff val="50000"/>
                  <a:alpha val="70000"/>
                </a:schemeClr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604351" y="3262747"/>
            <a:ext cx="0" cy="34497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3652057" y="3262747"/>
            <a:ext cx="0" cy="34497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‹Nº›</a:t>
            </a:fld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1866900" y="996124"/>
            <a:ext cx="4229100" cy="1621619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Picture Placeholder 4"/>
          <p:cNvSpPr>
            <a:spLocks noGrp="1"/>
          </p:cNvSpPr>
          <p:nvPr>
            <p:ph type="pic" sz="quarter" idx="11" hasCustomPrompt="1"/>
          </p:nvPr>
        </p:nvSpPr>
        <p:spPr>
          <a:xfrm>
            <a:off x="6096001" y="1181099"/>
            <a:ext cx="5524500" cy="2839357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2" hasCustomPrompt="1"/>
          </p:nvPr>
        </p:nvSpPr>
        <p:spPr>
          <a:xfrm>
            <a:off x="3628571" y="4020456"/>
            <a:ext cx="3093359" cy="195943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248272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‹Nº›</a:t>
            </a:fld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1866900" y="2500438"/>
            <a:ext cx="4229100" cy="185712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Picture Placeholder 4"/>
          <p:cNvSpPr>
            <a:spLocks noGrp="1"/>
          </p:cNvSpPr>
          <p:nvPr>
            <p:ph type="pic" sz="quarter" idx="11" hasCustomPrompt="1"/>
          </p:nvPr>
        </p:nvSpPr>
        <p:spPr>
          <a:xfrm>
            <a:off x="10167256" y="0"/>
            <a:ext cx="2024743" cy="3106057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2" hasCustomPrompt="1"/>
          </p:nvPr>
        </p:nvSpPr>
        <p:spPr>
          <a:xfrm>
            <a:off x="8142512" y="0"/>
            <a:ext cx="2024743" cy="5696857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8" name="Picture Placeholder 4"/>
          <p:cNvSpPr>
            <a:spLocks noGrp="1"/>
          </p:cNvSpPr>
          <p:nvPr>
            <p:ph type="pic" sz="quarter" idx="13" hasCustomPrompt="1"/>
          </p:nvPr>
        </p:nvSpPr>
        <p:spPr>
          <a:xfrm>
            <a:off x="6117769" y="0"/>
            <a:ext cx="2024743" cy="4963886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25890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‹Nº›</a:t>
            </a:fld>
            <a:endParaRPr lang="en-US" dirty="0" smtClean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 hasCustomPrompt="1"/>
          </p:nvPr>
        </p:nvSpPr>
        <p:spPr>
          <a:xfrm>
            <a:off x="990600" y="1952170"/>
            <a:ext cx="2024743" cy="4905829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6" name="Picture Placeholder 4"/>
          <p:cNvSpPr>
            <a:spLocks noGrp="1"/>
          </p:cNvSpPr>
          <p:nvPr>
            <p:ph type="pic" sz="quarter" idx="14" hasCustomPrompt="1"/>
          </p:nvPr>
        </p:nvSpPr>
        <p:spPr>
          <a:xfrm>
            <a:off x="3015343" y="1181101"/>
            <a:ext cx="2024743" cy="5676898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5" hasCustomPrompt="1"/>
          </p:nvPr>
        </p:nvSpPr>
        <p:spPr>
          <a:xfrm>
            <a:off x="5040086" y="2728687"/>
            <a:ext cx="2024743" cy="4129314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8" name="Title 4"/>
          <p:cNvSpPr>
            <a:spLocks noGrp="1"/>
          </p:cNvSpPr>
          <p:nvPr>
            <p:ph type="title" hasCustomPrompt="1"/>
          </p:nvPr>
        </p:nvSpPr>
        <p:spPr>
          <a:xfrm>
            <a:off x="6096000" y="996124"/>
            <a:ext cx="4229100" cy="1621619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13954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‹Nº›</a:t>
            </a:fld>
            <a:endParaRPr lang="en-US" dirty="0" smtClean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 hasCustomPrompt="1"/>
          </p:nvPr>
        </p:nvSpPr>
        <p:spPr>
          <a:xfrm>
            <a:off x="9056536" y="0"/>
            <a:ext cx="3135464" cy="68580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6" name="Title 4"/>
          <p:cNvSpPr>
            <a:spLocks noGrp="1"/>
          </p:cNvSpPr>
          <p:nvPr>
            <p:ph type="title" hasCustomPrompt="1"/>
          </p:nvPr>
        </p:nvSpPr>
        <p:spPr>
          <a:xfrm>
            <a:off x="1866900" y="2618190"/>
            <a:ext cx="4229100" cy="1621619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77515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‹Nº›</a:t>
            </a:fld>
            <a:endParaRPr lang="en-US" dirty="0" smtClean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6096000" cy="68580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6" name="Title 4"/>
          <p:cNvSpPr>
            <a:spLocks noGrp="1"/>
          </p:cNvSpPr>
          <p:nvPr>
            <p:ph type="title" hasCustomPrompt="1"/>
          </p:nvPr>
        </p:nvSpPr>
        <p:spPr>
          <a:xfrm>
            <a:off x="5206448" y="990269"/>
            <a:ext cx="6414052" cy="243873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60135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‹Nº›</a:t>
            </a:fld>
            <a:endParaRPr lang="en-US" dirty="0" smtClean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 hasCustomPrompt="1"/>
          </p:nvPr>
        </p:nvSpPr>
        <p:spPr>
          <a:xfrm>
            <a:off x="4579951" y="0"/>
            <a:ext cx="7612049" cy="68580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6" name="Title 4"/>
          <p:cNvSpPr>
            <a:spLocks noGrp="1"/>
          </p:cNvSpPr>
          <p:nvPr>
            <p:ph type="title" hasCustomPrompt="1"/>
          </p:nvPr>
        </p:nvSpPr>
        <p:spPr>
          <a:xfrm>
            <a:off x="1866900" y="990269"/>
            <a:ext cx="6414052" cy="243873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23524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‹Nº›</a:t>
            </a:fld>
            <a:endParaRPr lang="en-US" dirty="0" smtClean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 hasCustomPrompt="1"/>
          </p:nvPr>
        </p:nvSpPr>
        <p:spPr>
          <a:xfrm>
            <a:off x="1866900" y="0"/>
            <a:ext cx="10325101" cy="34290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7" name="Title 4"/>
          <p:cNvSpPr>
            <a:spLocks noGrp="1"/>
          </p:cNvSpPr>
          <p:nvPr>
            <p:ph type="title" hasCustomPrompt="1"/>
          </p:nvPr>
        </p:nvSpPr>
        <p:spPr>
          <a:xfrm>
            <a:off x="1866900" y="3715470"/>
            <a:ext cx="4229100" cy="1621619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80614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‹Nº›</a:t>
            </a:fld>
            <a:endParaRPr lang="en-US" dirty="0" smtClean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 hasCustomPrompt="1"/>
          </p:nvPr>
        </p:nvSpPr>
        <p:spPr>
          <a:xfrm>
            <a:off x="1866900" y="3429000"/>
            <a:ext cx="10325101" cy="34290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7" name="Title 4"/>
          <p:cNvSpPr>
            <a:spLocks noGrp="1"/>
          </p:cNvSpPr>
          <p:nvPr>
            <p:ph type="title" hasCustomPrompt="1"/>
          </p:nvPr>
        </p:nvSpPr>
        <p:spPr>
          <a:xfrm>
            <a:off x="1866900" y="996124"/>
            <a:ext cx="4229100" cy="1621619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6660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‹Nº›</a:t>
            </a:fld>
            <a:endParaRPr lang="en-US" dirty="0" smtClean="0"/>
          </a:p>
        </p:txBody>
      </p:sp>
      <p:sp>
        <p:nvSpPr>
          <p:cNvPr id="4" name="Picture Placeholder 4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9865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‹Nº›</a:t>
            </a:fld>
            <a:endParaRPr lang="en-US" dirty="0" smtClean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 hasCustomPrompt="1"/>
          </p:nvPr>
        </p:nvSpPr>
        <p:spPr>
          <a:xfrm>
            <a:off x="1866901" y="3429000"/>
            <a:ext cx="4229100" cy="2521857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6" name="Picture Placeholder 4"/>
          <p:cNvSpPr>
            <a:spLocks noGrp="1"/>
          </p:cNvSpPr>
          <p:nvPr>
            <p:ph type="pic" sz="quarter" idx="12" hasCustomPrompt="1"/>
          </p:nvPr>
        </p:nvSpPr>
        <p:spPr>
          <a:xfrm>
            <a:off x="6489701" y="3429000"/>
            <a:ext cx="4229100" cy="2521857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</p:spTree>
    <p:extLst/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‹Nº›</a:t>
            </a:fld>
            <a:endParaRPr lang="en-US" dirty="0" smtClean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2" hasCustomPrompt="1"/>
          </p:nvPr>
        </p:nvSpPr>
        <p:spPr>
          <a:xfrm>
            <a:off x="1866900" y="2569027"/>
            <a:ext cx="3423557" cy="2198915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8" name="Picture Placeholder 4"/>
          <p:cNvSpPr>
            <a:spLocks noGrp="1"/>
          </p:cNvSpPr>
          <p:nvPr>
            <p:ph type="pic" sz="quarter" idx="13" hasCustomPrompt="1"/>
          </p:nvPr>
        </p:nvSpPr>
        <p:spPr>
          <a:xfrm>
            <a:off x="5317671" y="2569027"/>
            <a:ext cx="3423557" cy="2198915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9" name="Picture Placeholder 4"/>
          <p:cNvSpPr>
            <a:spLocks noGrp="1"/>
          </p:cNvSpPr>
          <p:nvPr>
            <p:ph type="pic" sz="quarter" idx="14" hasCustomPrompt="1"/>
          </p:nvPr>
        </p:nvSpPr>
        <p:spPr>
          <a:xfrm>
            <a:off x="8768443" y="2569027"/>
            <a:ext cx="3423557" cy="2198915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10" name="Title 4"/>
          <p:cNvSpPr>
            <a:spLocks noGrp="1"/>
          </p:cNvSpPr>
          <p:nvPr>
            <p:ph type="title" hasCustomPrompt="1"/>
          </p:nvPr>
        </p:nvSpPr>
        <p:spPr>
          <a:xfrm>
            <a:off x="1866900" y="996124"/>
            <a:ext cx="4229100" cy="1621619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97947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‹Nº›</a:t>
            </a:fld>
            <a:endParaRPr lang="en-US" dirty="0" smtClean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2" hasCustomPrompt="1"/>
          </p:nvPr>
        </p:nvSpPr>
        <p:spPr>
          <a:xfrm>
            <a:off x="1866901" y="3004456"/>
            <a:ext cx="2385785" cy="312783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10" name="Title 4"/>
          <p:cNvSpPr>
            <a:spLocks noGrp="1"/>
          </p:cNvSpPr>
          <p:nvPr>
            <p:ph type="title" hasCustomPrompt="1"/>
          </p:nvPr>
        </p:nvSpPr>
        <p:spPr>
          <a:xfrm>
            <a:off x="1866900" y="996124"/>
            <a:ext cx="4229100" cy="1621619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Picture Placeholder 4"/>
          <p:cNvSpPr>
            <a:spLocks noGrp="1"/>
          </p:cNvSpPr>
          <p:nvPr>
            <p:ph type="pic" sz="quarter" idx="13" hasCustomPrompt="1"/>
          </p:nvPr>
        </p:nvSpPr>
        <p:spPr>
          <a:xfrm>
            <a:off x="4322839" y="3004456"/>
            <a:ext cx="2385785" cy="312783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14" name="Picture Placeholder 4"/>
          <p:cNvSpPr>
            <a:spLocks noGrp="1"/>
          </p:cNvSpPr>
          <p:nvPr>
            <p:ph type="pic" sz="quarter" idx="14" hasCustomPrompt="1"/>
          </p:nvPr>
        </p:nvSpPr>
        <p:spPr>
          <a:xfrm>
            <a:off x="6778777" y="3004456"/>
            <a:ext cx="2385785" cy="312783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15" name="Picture Placeholder 4"/>
          <p:cNvSpPr>
            <a:spLocks noGrp="1"/>
          </p:cNvSpPr>
          <p:nvPr>
            <p:ph type="pic" sz="quarter" idx="15" hasCustomPrompt="1"/>
          </p:nvPr>
        </p:nvSpPr>
        <p:spPr>
          <a:xfrm>
            <a:off x="9234715" y="3004456"/>
            <a:ext cx="2385785" cy="312783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</p:spTree>
    <p:extLst/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‹Nº›</a:t>
            </a:fld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1866900" y="2500438"/>
            <a:ext cx="4229100" cy="185712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Picture Placeholder 4"/>
          <p:cNvSpPr>
            <a:spLocks noGrp="1"/>
          </p:cNvSpPr>
          <p:nvPr>
            <p:ph type="pic" sz="quarter" idx="12" hasCustomPrompt="1"/>
          </p:nvPr>
        </p:nvSpPr>
        <p:spPr>
          <a:xfrm>
            <a:off x="7649028" y="2318656"/>
            <a:ext cx="2220685" cy="2220685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3" hasCustomPrompt="1"/>
          </p:nvPr>
        </p:nvSpPr>
        <p:spPr>
          <a:xfrm>
            <a:off x="9971315" y="2318657"/>
            <a:ext cx="2220685" cy="2220685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8" name="Picture Placeholder 4"/>
          <p:cNvSpPr>
            <a:spLocks noGrp="1"/>
          </p:cNvSpPr>
          <p:nvPr>
            <p:ph type="pic" sz="quarter" idx="14" hasCustomPrompt="1"/>
          </p:nvPr>
        </p:nvSpPr>
        <p:spPr>
          <a:xfrm>
            <a:off x="9971315" y="0"/>
            <a:ext cx="2220685" cy="2220685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9" name="Picture Placeholder 4"/>
          <p:cNvSpPr>
            <a:spLocks noGrp="1"/>
          </p:cNvSpPr>
          <p:nvPr>
            <p:ph type="pic" sz="quarter" idx="15" hasCustomPrompt="1"/>
          </p:nvPr>
        </p:nvSpPr>
        <p:spPr>
          <a:xfrm>
            <a:off x="9971314" y="4637315"/>
            <a:ext cx="2220685" cy="2220685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10" name="Picture Placeholder 4"/>
          <p:cNvSpPr>
            <a:spLocks noGrp="1"/>
          </p:cNvSpPr>
          <p:nvPr>
            <p:ph type="pic" sz="quarter" idx="16" hasCustomPrompt="1"/>
          </p:nvPr>
        </p:nvSpPr>
        <p:spPr>
          <a:xfrm>
            <a:off x="7649028" y="4637315"/>
            <a:ext cx="2220685" cy="2220685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11" name="Picture Placeholder 4"/>
          <p:cNvSpPr>
            <a:spLocks noGrp="1"/>
          </p:cNvSpPr>
          <p:nvPr>
            <p:ph type="pic" sz="quarter" idx="17" hasCustomPrompt="1"/>
          </p:nvPr>
        </p:nvSpPr>
        <p:spPr>
          <a:xfrm>
            <a:off x="5326741" y="2318657"/>
            <a:ext cx="2220685" cy="2220685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329233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‹Nº›</a:t>
            </a:fld>
            <a:endParaRPr lang="en-US" dirty="0" smtClean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7" hasCustomPrompt="1"/>
          </p:nvPr>
        </p:nvSpPr>
        <p:spPr>
          <a:xfrm>
            <a:off x="1866901" y="1181101"/>
            <a:ext cx="2019300" cy="20193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6" name="Picture Placeholder 4"/>
          <p:cNvSpPr>
            <a:spLocks noGrp="1"/>
          </p:cNvSpPr>
          <p:nvPr>
            <p:ph type="pic" sz="quarter" idx="18" hasCustomPrompt="1"/>
          </p:nvPr>
        </p:nvSpPr>
        <p:spPr>
          <a:xfrm>
            <a:off x="3943351" y="1181101"/>
            <a:ext cx="2019300" cy="20193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9" hasCustomPrompt="1"/>
          </p:nvPr>
        </p:nvSpPr>
        <p:spPr>
          <a:xfrm>
            <a:off x="6019801" y="1181101"/>
            <a:ext cx="2019300" cy="20193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8" name="Picture Placeholder 4"/>
          <p:cNvSpPr>
            <a:spLocks noGrp="1"/>
          </p:cNvSpPr>
          <p:nvPr>
            <p:ph type="pic" sz="quarter" idx="20" hasCustomPrompt="1"/>
          </p:nvPr>
        </p:nvSpPr>
        <p:spPr>
          <a:xfrm>
            <a:off x="8096251" y="1181101"/>
            <a:ext cx="2019300" cy="20193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9" name="Picture Placeholder 4"/>
          <p:cNvSpPr>
            <a:spLocks noGrp="1"/>
          </p:cNvSpPr>
          <p:nvPr>
            <p:ph type="pic" sz="quarter" idx="21" hasCustomPrompt="1"/>
          </p:nvPr>
        </p:nvSpPr>
        <p:spPr>
          <a:xfrm>
            <a:off x="10172700" y="1181101"/>
            <a:ext cx="2019300" cy="20193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10" name="Title 4"/>
          <p:cNvSpPr>
            <a:spLocks noGrp="1"/>
          </p:cNvSpPr>
          <p:nvPr>
            <p:ph type="title" hasCustomPrompt="1"/>
          </p:nvPr>
        </p:nvSpPr>
        <p:spPr>
          <a:xfrm>
            <a:off x="1866900" y="4653724"/>
            <a:ext cx="4229100" cy="1621619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8861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‹Nº›</a:t>
            </a:fld>
            <a:endParaRPr lang="en-US" dirty="0" smtClean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7" hasCustomPrompt="1"/>
          </p:nvPr>
        </p:nvSpPr>
        <p:spPr>
          <a:xfrm>
            <a:off x="1866901" y="2621644"/>
            <a:ext cx="2139042" cy="2139042"/>
          </a:xfrm>
          <a:prstGeom prst="ellipse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6" name="Picture Placeholder 4"/>
          <p:cNvSpPr>
            <a:spLocks noGrp="1"/>
          </p:cNvSpPr>
          <p:nvPr>
            <p:ph type="pic" sz="quarter" idx="18" hasCustomPrompt="1"/>
          </p:nvPr>
        </p:nvSpPr>
        <p:spPr>
          <a:xfrm>
            <a:off x="4890408" y="2621644"/>
            <a:ext cx="2139042" cy="2139042"/>
          </a:xfrm>
          <a:prstGeom prst="ellipse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9" hasCustomPrompt="1"/>
          </p:nvPr>
        </p:nvSpPr>
        <p:spPr>
          <a:xfrm>
            <a:off x="7913915" y="2621644"/>
            <a:ext cx="2139042" cy="2139042"/>
          </a:xfrm>
          <a:prstGeom prst="ellipse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8" name="Title 4"/>
          <p:cNvSpPr>
            <a:spLocks noGrp="1"/>
          </p:cNvSpPr>
          <p:nvPr>
            <p:ph type="title" hasCustomPrompt="1"/>
          </p:nvPr>
        </p:nvSpPr>
        <p:spPr>
          <a:xfrm>
            <a:off x="1866900" y="1000025"/>
            <a:ext cx="4229100" cy="1621619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4336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‹Nº›</a:t>
            </a:fld>
            <a:endParaRPr lang="en-US" dirty="0" smtClean="0"/>
          </a:p>
        </p:txBody>
      </p:sp>
      <p:sp>
        <p:nvSpPr>
          <p:cNvPr id="4" name="Picture Placeholder 4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"/>
            <a:ext cx="3011714" cy="6857999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6" name="Picture Placeholder 4"/>
          <p:cNvSpPr>
            <a:spLocks noGrp="1"/>
          </p:cNvSpPr>
          <p:nvPr>
            <p:ph type="pic" sz="quarter" idx="14" hasCustomPrompt="1"/>
          </p:nvPr>
        </p:nvSpPr>
        <p:spPr>
          <a:xfrm>
            <a:off x="3060095" y="1"/>
            <a:ext cx="3011714" cy="6857999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5" hasCustomPrompt="1"/>
          </p:nvPr>
        </p:nvSpPr>
        <p:spPr>
          <a:xfrm>
            <a:off x="6120190" y="1"/>
            <a:ext cx="3011714" cy="6857999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8" name="Picture Placeholder 4"/>
          <p:cNvSpPr>
            <a:spLocks noGrp="1"/>
          </p:cNvSpPr>
          <p:nvPr>
            <p:ph type="pic" sz="quarter" idx="16" hasCustomPrompt="1"/>
          </p:nvPr>
        </p:nvSpPr>
        <p:spPr>
          <a:xfrm>
            <a:off x="9180286" y="1"/>
            <a:ext cx="3011714" cy="6857999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47967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‹Nº›</a:t>
            </a:fld>
            <a:endParaRPr lang="en-US" dirty="0" smtClean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 hasCustomPrompt="1"/>
          </p:nvPr>
        </p:nvSpPr>
        <p:spPr>
          <a:xfrm>
            <a:off x="990600" y="1181100"/>
            <a:ext cx="7326086" cy="56769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0743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‹Nº›</a:t>
            </a:fld>
            <a:endParaRPr lang="en-US" dirty="0" smtClean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4361543" cy="68580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4361543" y="-1"/>
            <a:ext cx="2227943" cy="686525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4"/>
          <p:cNvSpPr>
            <a:spLocks noGrp="1"/>
          </p:cNvSpPr>
          <p:nvPr>
            <p:ph type="title" hasCustomPrompt="1"/>
          </p:nvPr>
        </p:nvSpPr>
        <p:spPr>
          <a:xfrm>
            <a:off x="7391400" y="1000025"/>
            <a:ext cx="4229100" cy="1621619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17617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‹Nº›</a:t>
            </a:fld>
            <a:endParaRPr lang="en-US" dirty="0" smtClean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 hasCustomPrompt="1"/>
          </p:nvPr>
        </p:nvSpPr>
        <p:spPr>
          <a:xfrm>
            <a:off x="990600" y="0"/>
            <a:ext cx="5105400" cy="68580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6" name="Title 4"/>
          <p:cNvSpPr>
            <a:spLocks noGrp="1"/>
          </p:cNvSpPr>
          <p:nvPr>
            <p:ph type="title" hasCustomPrompt="1"/>
          </p:nvPr>
        </p:nvSpPr>
        <p:spPr>
          <a:xfrm>
            <a:off x="6531429" y="1000025"/>
            <a:ext cx="5089071" cy="1621619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3987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‹Nº›</a:t>
            </a:fld>
            <a:endParaRPr lang="en-US" dirty="0" smtClean="0"/>
          </a:p>
        </p:txBody>
      </p:sp>
      <p:sp>
        <p:nvSpPr>
          <p:cNvPr id="4" name="Picture Placeholder 4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5" name="Номер слайда 21"/>
          <p:cNvSpPr txBox="1">
            <a:spLocks/>
          </p:cNvSpPr>
          <p:nvPr userDrawn="1"/>
        </p:nvSpPr>
        <p:spPr>
          <a:xfrm>
            <a:off x="388273" y="6571277"/>
            <a:ext cx="513735" cy="227164"/>
          </a:xfrm>
          <a:prstGeom prst="rect">
            <a:avLst/>
          </a:prstGeom>
          <a:noFill/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914330" rtl="0" eaLnBrk="1" latinLnBrk="0" hangingPunct="1">
              <a:defRPr sz="1000" b="0" i="0" kern="1200">
                <a:solidFill>
                  <a:schemeClr val="tx1">
                    <a:alpha val="70000"/>
                  </a:schemeClr>
                </a:solidFill>
                <a:latin typeface="Montserrat Medium" charset="0"/>
                <a:ea typeface="Montserrat Medium" charset="0"/>
                <a:cs typeface="Montserrat Medium" charset="0"/>
              </a:defRPr>
            </a:lvl1pPr>
            <a:lvl2pPr marL="45716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3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9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6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2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9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15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32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8D877B3-D348-4611-9BDB-C5374591D951}" type="slidenum">
              <a:rPr lang="en-US" smtClean="0"/>
              <a:pPr/>
              <a:t>‹Nº›</a:t>
            </a:fld>
            <a:endParaRPr lang="en-US" dirty="0" smtClean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‹Nº›</a:t>
            </a:fld>
            <a:endParaRPr lang="en-US" dirty="0" smtClean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 hasCustomPrompt="1"/>
          </p:nvPr>
        </p:nvSpPr>
        <p:spPr>
          <a:xfrm>
            <a:off x="990600" y="0"/>
            <a:ext cx="3080468" cy="68580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</p:spTree>
    <p:extLst/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‹Nº›</a:t>
            </a:fld>
            <a:endParaRPr lang="en-US" dirty="0" smtClean="0"/>
          </a:p>
        </p:txBody>
      </p:sp>
      <p:sp>
        <p:nvSpPr>
          <p:cNvPr id="4" name="Picture Placeholder 4"/>
          <p:cNvSpPr>
            <a:spLocks noGrp="1"/>
          </p:cNvSpPr>
          <p:nvPr>
            <p:ph type="pic" sz="quarter" idx="11" hasCustomPrompt="1"/>
          </p:nvPr>
        </p:nvSpPr>
        <p:spPr>
          <a:xfrm>
            <a:off x="7086600" y="0"/>
            <a:ext cx="5105400" cy="68580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1866900" y="1000025"/>
            <a:ext cx="4229100" cy="1621619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81852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‹Nº›</a:t>
            </a:fld>
            <a:endParaRPr lang="en-US" dirty="0" smtClean="0"/>
          </a:p>
        </p:txBody>
      </p:sp>
      <p:sp>
        <p:nvSpPr>
          <p:cNvPr id="4" name="Picture Placeholder 4"/>
          <p:cNvSpPr>
            <a:spLocks noGrp="1"/>
          </p:cNvSpPr>
          <p:nvPr>
            <p:ph type="pic" sz="quarter" idx="11" hasCustomPrompt="1"/>
          </p:nvPr>
        </p:nvSpPr>
        <p:spPr>
          <a:xfrm>
            <a:off x="7086600" y="0"/>
            <a:ext cx="5105400" cy="68580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6" name="Title 4"/>
          <p:cNvSpPr>
            <a:spLocks noGrp="1"/>
          </p:cNvSpPr>
          <p:nvPr>
            <p:ph type="title" hasCustomPrompt="1"/>
          </p:nvPr>
        </p:nvSpPr>
        <p:spPr>
          <a:xfrm>
            <a:off x="1866900" y="2618190"/>
            <a:ext cx="4229100" cy="1621619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‹Nº›</a:t>
            </a:fld>
            <a:endParaRPr lang="en-US" dirty="0" smtClean="0"/>
          </a:p>
        </p:txBody>
      </p:sp>
      <p:sp>
        <p:nvSpPr>
          <p:cNvPr id="6" name="Picture Placeholder 4"/>
          <p:cNvSpPr>
            <a:spLocks noGrp="1"/>
          </p:cNvSpPr>
          <p:nvPr>
            <p:ph type="pic" sz="quarter" idx="11" hasCustomPrompt="1"/>
          </p:nvPr>
        </p:nvSpPr>
        <p:spPr>
          <a:xfrm>
            <a:off x="3699328" y="1181100"/>
            <a:ext cx="4793343" cy="56769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1866900" y="1767466"/>
            <a:ext cx="4229100" cy="185712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Picture Placeholder 4"/>
          <p:cNvSpPr>
            <a:spLocks noGrp="1"/>
          </p:cNvSpPr>
          <p:nvPr>
            <p:ph type="pic" sz="quarter" idx="13" hasCustomPrompt="1"/>
          </p:nvPr>
        </p:nvSpPr>
        <p:spPr>
          <a:xfrm>
            <a:off x="9927771" y="1848660"/>
            <a:ext cx="2264228" cy="2433054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9" name="Picture Placeholder 4"/>
          <p:cNvSpPr>
            <a:spLocks noGrp="1"/>
          </p:cNvSpPr>
          <p:nvPr>
            <p:ph type="pic" sz="quarter" idx="14" hasCustomPrompt="1"/>
          </p:nvPr>
        </p:nvSpPr>
        <p:spPr>
          <a:xfrm>
            <a:off x="7531100" y="1848660"/>
            <a:ext cx="2264228" cy="2433054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81276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‹Nº›</a:t>
            </a:fld>
            <a:endParaRPr lang="en-US" dirty="0" smtClean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7" hasCustomPrompt="1"/>
          </p:nvPr>
        </p:nvSpPr>
        <p:spPr>
          <a:xfrm>
            <a:off x="1866901" y="1181100"/>
            <a:ext cx="1406070" cy="1406070"/>
          </a:xfrm>
          <a:prstGeom prst="ellipse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6" name="Oval 5"/>
          <p:cNvSpPr/>
          <p:nvPr userDrawn="1"/>
        </p:nvSpPr>
        <p:spPr>
          <a:xfrm>
            <a:off x="1448707" y="762906"/>
            <a:ext cx="2242457" cy="2242457"/>
          </a:xfrm>
          <a:prstGeom prst="ellipse">
            <a:avLst/>
          </a:prstGeom>
          <a:noFill/>
          <a:ln w="63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54718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‹Nº›</a:t>
            </a:fld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1866900" y="1000025"/>
            <a:ext cx="4229100" cy="1621619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Picture Placeholder 4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2358570"/>
            <a:ext cx="12192000" cy="4499429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35050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‹Nº›</a:t>
            </a:fld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1866900" y="1000025"/>
            <a:ext cx="4229100" cy="1621619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Picture Placeholder 4"/>
          <p:cNvSpPr>
            <a:spLocks noGrp="1"/>
          </p:cNvSpPr>
          <p:nvPr>
            <p:ph type="pic" sz="quarter" idx="17" hasCustomPrompt="1"/>
          </p:nvPr>
        </p:nvSpPr>
        <p:spPr>
          <a:xfrm>
            <a:off x="1866901" y="2770416"/>
            <a:ext cx="2019300" cy="20193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11" name="Picture Placeholder 4"/>
          <p:cNvSpPr>
            <a:spLocks noGrp="1"/>
          </p:cNvSpPr>
          <p:nvPr>
            <p:ph type="pic" sz="quarter" idx="18" hasCustomPrompt="1"/>
          </p:nvPr>
        </p:nvSpPr>
        <p:spPr>
          <a:xfrm>
            <a:off x="3943351" y="2770416"/>
            <a:ext cx="2019300" cy="20193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12" name="Picture Placeholder 4"/>
          <p:cNvSpPr>
            <a:spLocks noGrp="1"/>
          </p:cNvSpPr>
          <p:nvPr>
            <p:ph type="pic" sz="quarter" idx="19" hasCustomPrompt="1"/>
          </p:nvPr>
        </p:nvSpPr>
        <p:spPr>
          <a:xfrm>
            <a:off x="6019801" y="2770416"/>
            <a:ext cx="2019300" cy="20193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13" name="Picture Placeholder 4"/>
          <p:cNvSpPr>
            <a:spLocks noGrp="1"/>
          </p:cNvSpPr>
          <p:nvPr>
            <p:ph type="pic" sz="quarter" idx="20" hasCustomPrompt="1"/>
          </p:nvPr>
        </p:nvSpPr>
        <p:spPr>
          <a:xfrm>
            <a:off x="8096251" y="2770416"/>
            <a:ext cx="2019300" cy="20193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14" name="Picture Placeholder 4"/>
          <p:cNvSpPr>
            <a:spLocks noGrp="1"/>
          </p:cNvSpPr>
          <p:nvPr>
            <p:ph type="pic" sz="quarter" idx="21" hasCustomPrompt="1"/>
          </p:nvPr>
        </p:nvSpPr>
        <p:spPr>
          <a:xfrm>
            <a:off x="10172700" y="2770416"/>
            <a:ext cx="2019300" cy="20193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15" name="Picture Placeholder 4"/>
          <p:cNvSpPr>
            <a:spLocks noGrp="1"/>
          </p:cNvSpPr>
          <p:nvPr>
            <p:ph type="pic" sz="quarter" idx="22" hasCustomPrompt="1"/>
          </p:nvPr>
        </p:nvSpPr>
        <p:spPr>
          <a:xfrm>
            <a:off x="1866901" y="4838700"/>
            <a:ext cx="2019300" cy="20193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16" name="Picture Placeholder 4"/>
          <p:cNvSpPr>
            <a:spLocks noGrp="1"/>
          </p:cNvSpPr>
          <p:nvPr>
            <p:ph type="pic" sz="quarter" idx="23" hasCustomPrompt="1"/>
          </p:nvPr>
        </p:nvSpPr>
        <p:spPr>
          <a:xfrm>
            <a:off x="3943351" y="4838700"/>
            <a:ext cx="2019300" cy="20193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17" name="Picture Placeholder 4"/>
          <p:cNvSpPr>
            <a:spLocks noGrp="1"/>
          </p:cNvSpPr>
          <p:nvPr>
            <p:ph type="pic" sz="quarter" idx="24" hasCustomPrompt="1"/>
          </p:nvPr>
        </p:nvSpPr>
        <p:spPr>
          <a:xfrm>
            <a:off x="6019801" y="4838700"/>
            <a:ext cx="2019300" cy="20193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18" name="Picture Placeholder 4"/>
          <p:cNvSpPr>
            <a:spLocks noGrp="1"/>
          </p:cNvSpPr>
          <p:nvPr>
            <p:ph type="pic" sz="quarter" idx="25" hasCustomPrompt="1"/>
          </p:nvPr>
        </p:nvSpPr>
        <p:spPr>
          <a:xfrm>
            <a:off x="8096251" y="4838700"/>
            <a:ext cx="2019300" cy="20193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19" name="Picture Placeholder 4"/>
          <p:cNvSpPr>
            <a:spLocks noGrp="1"/>
          </p:cNvSpPr>
          <p:nvPr>
            <p:ph type="pic" sz="quarter" idx="26" hasCustomPrompt="1"/>
          </p:nvPr>
        </p:nvSpPr>
        <p:spPr>
          <a:xfrm>
            <a:off x="10172700" y="4838700"/>
            <a:ext cx="2019300" cy="20193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‹Nº›</a:t>
            </a:fld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1866900" y="1000025"/>
            <a:ext cx="4229100" cy="1621619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Picture Placeholder 4"/>
          <p:cNvSpPr>
            <a:spLocks noGrp="1"/>
          </p:cNvSpPr>
          <p:nvPr>
            <p:ph type="pic" sz="quarter" idx="17" hasCustomPrompt="1"/>
          </p:nvPr>
        </p:nvSpPr>
        <p:spPr>
          <a:xfrm>
            <a:off x="1866901" y="2770416"/>
            <a:ext cx="2019300" cy="4087584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11" name="Picture Placeholder 4"/>
          <p:cNvSpPr>
            <a:spLocks noGrp="1"/>
          </p:cNvSpPr>
          <p:nvPr>
            <p:ph type="pic" sz="quarter" idx="18" hasCustomPrompt="1"/>
          </p:nvPr>
        </p:nvSpPr>
        <p:spPr>
          <a:xfrm>
            <a:off x="3943351" y="2770416"/>
            <a:ext cx="2019300" cy="4087584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12" name="Picture Placeholder 4"/>
          <p:cNvSpPr>
            <a:spLocks noGrp="1"/>
          </p:cNvSpPr>
          <p:nvPr>
            <p:ph type="pic" sz="quarter" idx="19" hasCustomPrompt="1"/>
          </p:nvPr>
        </p:nvSpPr>
        <p:spPr>
          <a:xfrm>
            <a:off x="6019801" y="2770416"/>
            <a:ext cx="2019300" cy="4087584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13" name="Picture Placeholder 4"/>
          <p:cNvSpPr>
            <a:spLocks noGrp="1"/>
          </p:cNvSpPr>
          <p:nvPr>
            <p:ph type="pic" sz="quarter" idx="20" hasCustomPrompt="1"/>
          </p:nvPr>
        </p:nvSpPr>
        <p:spPr>
          <a:xfrm>
            <a:off x="8096251" y="2770416"/>
            <a:ext cx="2019300" cy="4087584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14" name="Picture Placeholder 4"/>
          <p:cNvSpPr>
            <a:spLocks noGrp="1"/>
          </p:cNvSpPr>
          <p:nvPr>
            <p:ph type="pic" sz="quarter" idx="21" hasCustomPrompt="1"/>
          </p:nvPr>
        </p:nvSpPr>
        <p:spPr>
          <a:xfrm>
            <a:off x="10172700" y="2770416"/>
            <a:ext cx="2019300" cy="4087584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objetos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5" name="Shape 9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6" name="Shape 9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7" name="Shape 9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CO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CO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2443720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Encabezado de sección"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599" cy="2852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831850" y="4589462"/>
            <a:ext cx="10515599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7" name="Shape 10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8" name="Shape 10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CO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CO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04351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‹Nº›</a:t>
            </a:fld>
            <a:endParaRPr lang="en-US" dirty="0" smtClean="0"/>
          </a:p>
        </p:txBody>
      </p:sp>
      <p:sp>
        <p:nvSpPr>
          <p:cNvPr id="4" name="Picture Placeholder 4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5" name="Номер слайда 21"/>
          <p:cNvSpPr txBox="1">
            <a:spLocks/>
          </p:cNvSpPr>
          <p:nvPr userDrawn="1"/>
        </p:nvSpPr>
        <p:spPr>
          <a:xfrm>
            <a:off x="388273" y="6571277"/>
            <a:ext cx="513735" cy="227164"/>
          </a:xfrm>
          <a:prstGeom prst="rect">
            <a:avLst/>
          </a:prstGeom>
          <a:noFill/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914330" rtl="0" eaLnBrk="1" latinLnBrk="0" hangingPunct="1">
              <a:defRPr sz="1000" b="0" i="0" kern="1200">
                <a:solidFill>
                  <a:schemeClr val="tx1">
                    <a:alpha val="70000"/>
                  </a:schemeClr>
                </a:solidFill>
                <a:latin typeface="Montserrat Medium" charset="0"/>
                <a:ea typeface="Montserrat Medium" charset="0"/>
                <a:cs typeface="Montserrat Medium" charset="0"/>
              </a:defRPr>
            </a:lvl1pPr>
            <a:lvl2pPr marL="45716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3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9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6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2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9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15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32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8D877B3-D348-4611-9BDB-C5374591D951}" type="slidenum">
              <a:rPr lang="en-US" smtClean="0"/>
              <a:pPr/>
              <a:t>‹Nº›</a:t>
            </a:fld>
            <a:endParaRPr lang="en-US" dirty="0" smtClean="0"/>
          </a:p>
        </p:txBody>
      </p:sp>
      <p:sp>
        <p:nvSpPr>
          <p:cNvPr id="6" name="Title 4"/>
          <p:cNvSpPr>
            <a:spLocks noGrp="1"/>
          </p:cNvSpPr>
          <p:nvPr>
            <p:ph type="title" hasCustomPrompt="1"/>
          </p:nvPr>
        </p:nvSpPr>
        <p:spPr>
          <a:xfrm>
            <a:off x="1866899" y="4517240"/>
            <a:ext cx="8046357" cy="243873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os objetos"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3" name="Shape 11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4" name="Shape 1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5" name="Shape 1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6" name="Shape 1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CO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CO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4527107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ación"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839787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0" name="Shape 120"/>
          <p:cNvSpPr txBox="1">
            <a:spLocks noGrp="1"/>
          </p:cNvSpPr>
          <p:nvPr>
            <p:ph type="body" idx="2"/>
          </p:nvPr>
        </p:nvSpPr>
        <p:spPr>
          <a:xfrm>
            <a:off x="839787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1" name="Shape 121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7" cy="8239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2" name="Shape 122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7" cy="3684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3" name="Shape 1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4" name="Shape 1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5" name="Shape 1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CO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CO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4315182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olo el título"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28" name="Shape 1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9" name="Shape 1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0" name="Shape 1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CO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CO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4895464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En blanco"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3" name="Shape 13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4" name="Shape 13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CO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CO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1429838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ido con título"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37" name="Shape 137"/>
          <p:cNvSpPr txBox="1">
            <a:spLocks noGrp="1"/>
          </p:cNvSpPr>
          <p:nvPr>
            <p:ph type="body" idx="1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254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508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8" name="Shape 138"/>
          <p:cNvSpPr txBox="1">
            <a:spLocks noGrp="1"/>
          </p:cNvSpPr>
          <p:nvPr>
            <p:ph type="body" idx="2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9" name="Shape 13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0" name="Shape 14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1" name="Shape 14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CO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CO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7618051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Imagen con título"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44" name="Shape 144"/>
          <p:cNvSpPr>
            <a:spLocks noGrp="1"/>
          </p:cNvSpPr>
          <p:nvPr>
            <p:ph type="pic" idx="2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5" name="Shape 145"/>
          <p:cNvSpPr txBox="1">
            <a:spLocks noGrp="1"/>
          </p:cNvSpPr>
          <p:nvPr>
            <p:ph type="body" idx="1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6" name="Shape 14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7" name="Shape 14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8" name="Shape 14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CO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CO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5197526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ítulo y texto vertical"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5"/>
            <a:ext cx="4351338" cy="10515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2" name="Shape 15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3" name="Shape 15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4" name="Shape 15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CO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CO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4388339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Título vertical y texto"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5"/>
            <a:ext cx="5811838" cy="7734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8" name="Shape 15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9" name="Shape 15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0" name="Shape 16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CO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CO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13730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‹Nº›</a:t>
            </a:fld>
            <a:endParaRPr lang="en-US" dirty="0" smtClean="0"/>
          </a:p>
        </p:txBody>
      </p:sp>
      <p:sp>
        <p:nvSpPr>
          <p:cNvPr id="4" name="Picture Placeholder 4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5" name="Номер слайда 21"/>
          <p:cNvSpPr txBox="1">
            <a:spLocks/>
          </p:cNvSpPr>
          <p:nvPr userDrawn="1"/>
        </p:nvSpPr>
        <p:spPr>
          <a:xfrm>
            <a:off x="235873" y="6418877"/>
            <a:ext cx="513735" cy="227164"/>
          </a:xfrm>
          <a:prstGeom prst="rect">
            <a:avLst/>
          </a:prstGeom>
          <a:noFill/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914330" rtl="0" eaLnBrk="1" latinLnBrk="0" hangingPunct="1">
              <a:defRPr sz="1000" b="0" i="0" kern="1200">
                <a:solidFill>
                  <a:schemeClr val="tx1">
                    <a:alpha val="70000"/>
                  </a:schemeClr>
                </a:solidFill>
                <a:latin typeface="Montserrat Medium" charset="0"/>
                <a:ea typeface="Montserrat Medium" charset="0"/>
                <a:cs typeface="Montserrat Medium" charset="0"/>
              </a:defRPr>
            </a:lvl1pPr>
            <a:lvl2pPr marL="45716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3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9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6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2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9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15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32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8D877B3-D348-4611-9BDB-C5374591D951}" type="slidenum">
              <a:rPr lang="en-US" smtClean="0"/>
              <a:pPr/>
              <a:t>‹Nº›</a:t>
            </a:fld>
            <a:endParaRPr lang="en-US" dirty="0" smtClean="0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985480" y="0"/>
            <a:ext cx="0" cy="6858000"/>
          </a:xfrm>
          <a:prstGeom prst="line">
            <a:avLst/>
          </a:prstGeom>
          <a:ln>
            <a:solidFill>
              <a:schemeClr val="tx1">
                <a:alpha val="2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468887" y="3262747"/>
            <a:ext cx="0" cy="34497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516593" y="3262747"/>
            <a:ext cx="0" cy="34497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4"/>
          <p:cNvSpPr>
            <a:spLocks noGrp="1"/>
          </p:cNvSpPr>
          <p:nvPr>
            <p:ph type="title" hasCustomPrompt="1"/>
          </p:nvPr>
        </p:nvSpPr>
        <p:spPr>
          <a:xfrm>
            <a:off x="1866900" y="996124"/>
            <a:ext cx="4229100" cy="1621619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‹Nº›</a:t>
            </a:fld>
            <a:endParaRPr lang="en-US" dirty="0" smtClean="0"/>
          </a:p>
        </p:txBody>
      </p:sp>
      <p:sp>
        <p:nvSpPr>
          <p:cNvPr id="4" name="Picture Placeholder 4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5" name="Номер слайда 21"/>
          <p:cNvSpPr txBox="1">
            <a:spLocks/>
          </p:cNvSpPr>
          <p:nvPr userDrawn="1"/>
        </p:nvSpPr>
        <p:spPr>
          <a:xfrm>
            <a:off x="235873" y="6418877"/>
            <a:ext cx="513735" cy="227164"/>
          </a:xfrm>
          <a:prstGeom prst="rect">
            <a:avLst/>
          </a:prstGeom>
          <a:noFill/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914330" rtl="0" eaLnBrk="1" latinLnBrk="0" hangingPunct="1">
              <a:defRPr sz="1000" b="0" i="0" kern="1200">
                <a:solidFill>
                  <a:schemeClr val="tx1">
                    <a:alpha val="70000"/>
                  </a:schemeClr>
                </a:solidFill>
                <a:latin typeface="Montserrat Medium" charset="0"/>
                <a:ea typeface="Montserrat Medium" charset="0"/>
                <a:cs typeface="Montserrat Medium" charset="0"/>
              </a:defRPr>
            </a:lvl1pPr>
            <a:lvl2pPr marL="45716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3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9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6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2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9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15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32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8D877B3-D348-4611-9BDB-C5374591D951}" type="slidenum">
              <a:rPr lang="en-US" smtClean="0">
                <a:solidFill>
                  <a:schemeClr val="bg1">
                    <a:alpha val="70000"/>
                  </a:schemeClr>
                </a:solidFill>
              </a:rPr>
              <a:pPr/>
              <a:t>‹Nº›</a:t>
            </a:fld>
            <a:endParaRPr lang="en-US" dirty="0" smtClean="0">
              <a:solidFill>
                <a:schemeClr val="bg1">
                  <a:alpha val="70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985480" y="0"/>
            <a:ext cx="0" cy="6858000"/>
          </a:xfrm>
          <a:prstGeom prst="line">
            <a:avLst/>
          </a:prstGeom>
          <a:ln>
            <a:solidFill>
              <a:schemeClr val="tx1">
                <a:alpha val="2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468887" y="3262747"/>
            <a:ext cx="0" cy="34497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516593" y="3262747"/>
            <a:ext cx="0" cy="34497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4"/>
          <p:cNvSpPr>
            <a:spLocks noGrp="1"/>
          </p:cNvSpPr>
          <p:nvPr>
            <p:ph type="title" hasCustomPrompt="1"/>
          </p:nvPr>
        </p:nvSpPr>
        <p:spPr>
          <a:xfrm>
            <a:off x="1866900" y="996124"/>
            <a:ext cx="4229100" cy="1621619"/>
          </a:xfrm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000"/>
            </a:lvl1pPr>
          </a:lstStyle>
          <a:p>
            <a:fld id="{D8D877B3-D348-4611-9BDB-C5374591D951}" type="slidenum">
              <a:rPr lang="en-US" smtClean="0"/>
              <a:pPr/>
              <a:t>‹Nº›</a:t>
            </a:fld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1866900" y="2500438"/>
            <a:ext cx="4229100" cy="185712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‹Nº›</a:t>
            </a:fld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1866900" y="2618190"/>
            <a:ext cx="4229100" cy="1621619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5.xml"/><Relationship Id="rId3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4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49.xml"/><Relationship Id="rId1" Type="http://schemas.openxmlformats.org/officeDocument/2006/relationships/slideLayout" Target="../slideLayouts/slideLayout48.xml"/><Relationship Id="rId6" Type="http://schemas.openxmlformats.org/officeDocument/2006/relationships/slideLayout" Target="../slideLayouts/slideLayout53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52.xml"/><Relationship Id="rId10" Type="http://schemas.openxmlformats.org/officeDocument/2006/relationships/slideLayout" Target="../slideLayouts/slideLayout57.xml"/><Relationship Id="rId4" Type="http://schemas.openxmlformats.org/officeDocument/2006/relationships/slideLayout" Target="../slideLayouts/slideLayout51.xml"/><Relationship Id="rId9" Type="http://schemas.openxmlformats.org/officeDocument/2006/relationships/slideLayout" Target="../slideLayouts/slideLayout5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66900" y="994934"/>
            <a:ext cx="9753600" cy="1487862"/>
          </a:xfrm>
          <a:prstGeom prst="rect">
            <a:avLst/>
          </a:prstGeom>
          <a:effectLst/>
        </p:spPr>
        <p:txBody>
          <a:bodyPr vert="horz" lIns="0" tIns="192024" rIns="0" bIns="0" rtlCol="0" anchor="t" anchorCtr="0">
            <a:noAutofit/>
          </a:bodyPr>
          <a:lstStyle/>
          <a:p>
            <a:r>
              <a:rPr lang="en-US" dirty="0" smtClean="0"/>
              <a:t>YOUR TITLE HERE</a:t>
            </a:r>
            <a:endParaRPr lang="en-US" dirty="0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235873" y="6418877"/>
            <a:ext cx="513735" cy="227164"/>
          </a:xfrm>
          <a:prstGeom prst="rect">
            <a:avLst/>
          </a:prstGeom>
          <a:noFill/>
        </p:spPr>
        <p:txBody>
          <a:bodyPr vert="horz" lIns="0" tIns="0" rIns="0" bIns="0" rtlCol="0" anchor="ctr"/>
          <a:lstStyle>
            <a:lvl1pPr algn="ctr">
              <a:defRPr sz="1000" b="0" i="0">
                <a:solidFill>
                  <a:schemeClr val="tx1">
                    <a:alpha val="70000"/>
                  </a:schemeClr>
                </a:solidFill>
                <a:latin typeface="Montserrat Medium" charset="0"/>
                <a:ea typeface="Montserrat Medium" charset="0"/>
                <a:cs typeface="Montserrat Medium" charset="0"/>
              </a:defRPr>
            </a:lvl1pPr>
          </a:lstStyle>
          <a:p>
            <a:fld id="{D8D877B3-D348-4611-9BDB-C5374591D951}" type="slidenum">
              <a:rPr lang="en-US" smtClean="0"/>
              <a:pPr/>
              <a:t>‹Nº›</a:t>
            </a:fld>
            <a:endParaRPr lang="en-US" dirty="0" smtClean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>
          <a:xfrm>
            <a:off x="1866900" y="2514600"/>
            <a:ext cx="9753600" cy="3110442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985480" y="0"/>
            <a:ext cx="0" cy="6858000"/>
          </a:xfrm>
          <a:prstGeom prst="line">
            <a:avLst/>
          </a:prstGeom>
          <a:ln>
            <a:solidFill>
              <a:schemeClr val="tx1">
                <a:alpha val="2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468887" y="3262747"/>
            <a:ext cx="0" cy="34497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516593" y="3262747"/>
            <a:ext cx="0" cy="34497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7184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8" r:id="rId1"/>
    <p:sldLayoutId id="2147484018" r:id="rId2"/>
    <p:sldLayoutId id="2147484009" r:id="rId3"/>
    <p:sldLayoutId id="2147484023" r:id="rId4"/>
    <p:sldLayoutId id="2147484035" r:id="rId5"/>
    <p:sldLayoutId id="2147484022" r:id="rId6"/>
    <p:sldLayoutId id="2147484043" r:id="rId7"/>
    <p:sldLayoutId id="2147484010" r:id="rId8"/>
    <p:sldLayoutId id="2147484011" r:id="rId9"/>
    <p:sldLayoutId id="2147484012" r:id="rId10"/>
    <p:sldLayoutId id="2147484052" r:id="rId11"/>
    <p:sldLayoutId id="2147484053" r:id="rId12"/>
    <p:sldLayoutId id="2147484054" r:id="rId13"/>
    <p:sldLayoutId id="2147484019" r:id="rId14"/>
    <p:sldLayoutId id="2147484013" r:id="rId15"/>
    <p:sldLayoutId id="2147484014" r:id="rId16"/>
    <p:sldLayoutId id="2147484015" r:id="rId17"/>
    <p:sldLayoutId id="2147484016" r:id="rId18"/>
    <p:sldLayoutId id="2147484017" r:id="rId19"/>
    <p:sldLayoutId id="2147484020" r:id="rId20"/>
    <p:sldLayoutId id="2147484021" r:id="rId21"/>
    <p:sldLayoutId id="2147484024" r:id="rId22"/>
    <p:sldLayoutId id="2147484025" r:id="rId23"/>
    <p:sldLayoutId id="2147484026" r:id="rId24"/>
    <p:sldLayoutId id="2147484027" r:id="rId25"/>
    <p:sldLayoutId id="2147484028" r:id="rId26"/>
    <p:sldLayoutId id="2147484029" r:id="rId27"/>
    <p:sldLayoutId id="2147484030" r:id="rId28"/>
    <p:sldLayoutId id="2147484031" r:id="rId29"/>
    <p:sldLayoutId id="2147484047" r:id="rId30"/>
    <p:sldLayoutId id="2147484032" r:id="rId31"/>
    <p:sldLayoutId id="2147484048" r:id="rId32"/>
    <p:sldLayoutId id="2147484033" r:id="rId33"/>
    <p:sldLayoutId id="2147484034" r:id="rId34"/>
    <p:sldLayoutId id="2147484036" r:id="rId35"/>
    <p:sldLayoutId id="2147484037" r:id="rId36"/>
    <p:sldLayoutId id="2147484038" r:id="rId37"/>
    <p:sldLayoutId id="2147484039" r:id="rId38"/>
    <p:sldLayoutId id="2147484040" r:id="rId39"/>
    <p:sldLayoutId id="2147484051" r:id="rId40"/>
    <p:sldLayoutId id="2147484041" r:id="rId41"/>
    <p:sldLayoutId id="2147484044" r:id="rId42"/>
    <p:sldLayoutId id="2147484042" r:id="rId43"/>
    <p:sldLayoutId id="2147484045" r:id="rId44"/>
    <p:sldLayoutId id="2147484046" r:id="rId45"/>
    <p:sldLayoutId id="2147484049" r:id="rId46"/>
    <p:sldLayoutId id="2147484050" r:id="rId4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318" rtl="0" eaLnBrk="1" latinLnBrk="0" hangingPunct="1">
        <a:lnSpc>
          <a:spcPct val="80000"/>
        </a:lnSpc>
        <a:spcBef>
          <a:spcPct val="0"/>
        </a:spcBef>
        <a:buNone/>
        <a:defRPr sz="4400" kern="1200" spc="-151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318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318" rtl="0" eaLnBrk="1" latinLnBrk="0" hangingPunct="1">
        <a:lnSpc>
          <a:spcPct val="120000"/>
        </a:lnSpc>
        <a:spcBef>
          <a:spcPts val="499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318" rtl="0" eaLnBrk="1" latinLnBrk="0" hangingPunct="1">
        <a:lnSpc>
          <a:spcPct val="120000"/>
        </a:lnSpc>
        <a:spcBef>
          <a:spcPts val="499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914318" rtl="0" eaLnBrk="1" latinLnBrk="0" hangingPunct="1">
        <a:lnSpc>
          <a:spcPct val="120000"/>
        </a:lnSpc>
        <a:spcBef>
          <a:spcPts val="499"/>
        </a:spcBef>
        <a:buFont typeface="Arial" panose="020B0604020202020204" pitchFamily="34" charset="0"/>
        <a:buNone/>
        <a:defRPr sz="1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4pPr>
      <a:lvl5pPr marL="0" indent="0" algn="l" defTabSz="914318" rtl="0" eaLnBrk="1" latinLnBrk="0" hangingPunct="1">
        <a:lnSpc>
          <a:spcPct val="120000"/>
        </a:lnSpc>
        <a:spcBef>
          <a:spcPts val="499"/>
        </a:spcBef>
        <a:buFont typeface="Arial" panose="020B0604020202020204" pitchFamily="34" charset="0"/>
        <a:buNone/>
        <a:defRPr sz="1000" kern="1200" baseline="0">
          <a:solidFill>
            <a:schemeClr val="tx1">
              <a:alpha val="50000"/>
            </a:schemeClr>
          </a:solidFill>
          <a:latin typeface="+mn-lt"/>
          <a:ea typeface="+mn-ea"/>
          <a:cs typeface="+mn-cs"/>
        </a:defRPr>
      </a:lvl5pPr>
      <a:lvl6pPr marL="2514374" indent="-228580" algn="l" defTabSz="914318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34" indent="-228580" algn="l" defTabSz="914318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92" indent="-228580" algn="l" defTabSz="914318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50" indent="-228580" algn="l" defTabSz="914318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9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18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78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36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94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53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12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71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0" pos="3840">
          <p15:clr>
            <a:srgbClr val="F26B43"/>
          </p15:clr>
        </p15:guide>
        <p15:guide id="1" orient="horz" pos="2160">
          <p15:clr>
            <a:srgbClr val="F26B43"/>
          </p15:clr>
        </p15:guide>
        <p15:guide id="28" pos="624" userDrawn="1">
          <p15:clr>
            <a:srgbClr val="F26B43"/>
          </p15:clr>
        </p15:guide>
        <p15:guide id="29" pos="7320" userDrawn="1">
          <p15:clr>
            <a:srgbClr val="F26B43"/>
          </p15:clr>
        </p15:guide>
        <p15:guide id="48" pos="1176" userDrawn="1">
          <p15:clr>
            <a:srgbClr val="F26B43"/>
          </p15:clr>
        </p15:guide>
        <p15:guide id="51" orient="horz" pos="744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Shape 86" descr="Plantilla_Power Point_2017-06.jpg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0" y="0"/>
            <a:ext cx="1215234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Shape 8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0" name="Shape 9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1" name="Shape 9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CO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CO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58916483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4056" r:id="rId1"/>
    <p:sldLayoutId id="2147484058" r:id="rId2"/>
    <p:sldLayoutId id="2147484059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5" r:id="rId9"/>
    <p:sldLayoutId id="2147484066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8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8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8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8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/>
          <p:nvPr/>
        </p:nvSpPr>
        <p:spPr>
          <a:xfrm>
            <a:off x="2960914" y="1850573"/>
            <a:ext cx="8840020" cy="30044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s-CO" sz="36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PLAN </a:t>
            </a:r>
            <a:r>
              <a:rPr lang="es-CO" sz="3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ACCIÓN </a:t>
            </a:r>
            <a:r>
              <a:rPr lang="es-CO" sz="36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2017 (V3)</a:t>
            </a:r>
          </a:p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endParaRPr lang="es-CO" sz="36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</a:pPr>
            <a:endParaRPr sz="36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Shape 166"/>
          <p:cNvSpPr txBox="1"/>
          <p:nvPr/>
        </p:nvSpPr>
        <p:spPr>
          <a:xfrm>
            <a:off x="7331078" y="6522901"/>
            <a:ext cx="2593339" cy="20005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s-CO" sz="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Código: E-FO-041 - Versión: 09 -Fecha: Marzo 01 de 2017</a:t>
            </a:r>
          </a:p>
        </p:txBody>
      </p:sp>
      <p:sp>
        <p:nvSpPr>
          <p:cNvPr id="167" name="Shape 167"/>
          <p:cNvSpPr/>
          <p:nvPr/>
        </p:nvSpPr>
        <p:spPr>
          <a:xfrm>
            <a:off x="8382000" y="4768330"/>
            <a:ext cx="3330035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s-CO" sz="1800" b="1" i="0" u="none" strike="noStrike" cap="none" dirty="0" smtClean="0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rPr>
              <a:t>Rige a partir de: 01-07-2017</a:t>
            </a:r>
            <a:endParaRPr lang="es-CO" sz="1800" b="1" i="0" u="none" strike="noStrike" cap="none" dirty="0">
              <a:solidFill>
                <a:srgbClr val="A5A5A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07217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rupo 56"/>
          <p:cNvGrpSpPr>
            <a:grpSpLocks noChangeAspect="1"/>
          </p:cNvGrpSpPr>
          <p:nvPr/>
        </p:nvGrpSpPr>
        <p:grpSpPr>
          <a:xfrm>
            <a:off x="139596" y="104120"/>
            <a:ext cx="3506987" cy="446207"/>
            <a:chOff x="202551" y="762498"/>
            <a:chExt cx="17717513" cy="2253969"/>
          </a:xfrm>
        </p:grpSpPr>
        <p:pic>
          <p:nvPicPr>
            <p:cNvPr id="58" name="Imagen 5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02551" y="762498"/>
              <a:ext cx="11790681" cy="1434438"/>
            </a:xfrm>
            <a:prstGeom prst="rect">
              <a:avLst/>
            </a:prstGeom>
          </p:spPr>
        </p:pic>
        <p:sp>
          <p:nvSpPr>
            <p:cNvPr id="59" name="CuadroTexto 58"/>
            <p:cNvSpPr txBox="1"/>
            <p:nvPr/>
          </p:nvSpPr>
          <p:spPr>
            <a:xfrm>
              <a:off x="1490731" y="1617235"/>
              <a:ext cx="16429333" cy="13992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CO" sz="1200" b="0" i="1" u="none" strike="noStrike" kern="1200" cap="none" spc="0" normalizeH="0" baseline="0" noProof="0" dirty="0">
                  <a:ln>
                    <a:noFill/>
                  </a:ln>
                  <a:solidFill>
                    <a:srgbClr val="5B9BD5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la cooperación internacional que recibe Colombia </a:t>
              </a:r>
            </a:p>
          </p:txBody>
        </p:sp>
      </p:grpSp>
      <p:sp>
        <p:nvSpPr>
          <p:cNvPr id="60" name="Rectángulo redondeado 59"/>
          <p:cNvSpPr/>
          <p:nvPr/>
        </p:nvSpPr>
        <p:spPr>
          <a:xfrm>
            <a:off x="139596" y="1624904"/>
            <a:ext cx="3058832" cy="978727"/>
          </a:xfrm>
          <a:prstGeom prst="roundRect">
            <a:avLst>
              <a:gd name="adj" fmla="val 5585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Arial Unicode MS" panose="020B0604020202020204" charset="-128"/>
                <a:cs typeface="Arial Unicode MS" panose="020B0604020202020204" charset="-128"/>
              </a:rPr>
              <a:t>90% DE LA CI REGISTRADA POR APC-COLOMBIA ESTÁ ALINEADA CON LAS PRIORIDADES TEMÁTICAS DE LA HOJA DE RUTA</a:t>
            </a:r>
            <a:endParaRPr kumimoji="0" lang="es-CO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Arial Unicode MS" panose="020B0604020202020204" charset="-128"/>
              <a:cs typeface="Arial Unicode MS" panose="020B0604020202020204" charset="-128"/>
            </a:endParaRPr>
          </a:p>
        </p:txBody>
      </p:sp>
      <p:sp>
        <p:nvSpPr>
          <p:cNvPr id="61" name="Rectángulo redondeado 60"/>
          <p:cNvSpPr/>
          <p:nvPr/>
        </p:nvSpPr>
        <p:spPr>
          <a:xfrm>
            <a:off x="151938" y="3329103"/>
            <a:ext cx="3058832" cy="821628"/>
          </a:xfrm>
          <a:prstGeom prst="roundRect">
            <a:avLst>
              <a:gd name="adj" fmla="val 2329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Arial Unicode MS" panose="020B0604020202020204" charset="-128"/>
                <a:cs typeface="Arial Unicode MS" panose="020B0604020202020204" charset="-128"/>
              </a:rPr>
              <a:t>DISEÑAR, PONER EN MARCHA Y MOVILIZAR RECURSOS DE 3 INSTRUMENTOS FINANCIEROS ALINEADOS A LAS PRIORIDADES DE LA HOJA DE RUTA</a:t>
            </a:r>
            <a:endParaRPr kumimoji="0" lang="es-CO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Arial Unicode MS" panose="020B0604020202020204" charset="-128"/>
              <a:cs typeface="Arial Unicode MS" panose="020B0604020202020204" charset="-128"/>
            </a:endParaRPr>
          </a:p>
        </p:txBody>
      </p:sp>
      <p:sp>
        <p:nvSpPr>
          <p:cNvPr id="62" name="Rectángulo redondeado 61"/>
          <p:cNvSpPr/>
          <p:nvPr/>
        </p:nvSpPr>
        <p:spPr>
          <a:xfrm>
            <a:off x="3470148" y="1541621"/>
            <a:ext cx="6464703" cy="441536"/>
          </a:xfrm>
          <a:prstGeom prst="round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3. 80% de </a:t>
            </a: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los participantes de </a:t>
            </a: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los cursos cortos ofrecidos por la cooperación internacional son actores del nivel territorial</a:t>
            </a:r>
          </a:p>
        </p:txBody>
      </p:sp>
      <p:sp>
        <p:nvSpPr>
          <p:cNvPr id="63" name="Rectángulo redondeado 62"/>
          <p:cNvSpPr/>
          <p:nvPr/>
        </p:nvSpPr>
        <p:spPr>
          <a:xfrm>
            <a:off x="3470148" y="2041394"/>
            <a:ext cx="6464703" cy="252000"/>
          </a:xfrm>
          <a:prstGeom prst="round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4. </a:t>
            </a: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El 80% de los proyectos presentados a las oportunidades de cooperación tienen enfoque territorial</a:t>
            </a:r>
          </a:p>
        </p:txBody>
      </p:sp>
      <p:sp>
        <p:nvSpPr>
          <p:cNvPr id="64" name="Rectángulo redondeado 63"/>
          <p:cNvSpPr/>
          <p:nvPr/>
        </p:nvSpPr>
        <p:spPr>
          <a:xfrm>
            <a:off x="3470148" y="2351631"/>
            <a:ext cx="6464703" cy="252000"/>
          </a:xfrm>
          <a:prstGeom prst="round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5. </a:t>
            </a: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En el 100% de los intercambios col–col participan actores de los territorios de posconflicto </a:t>
            </a:r>
          </a:p>
        </p:txBody>
      </p:sp>
      <p:sp>
        <p:nvSpPr>
          <p:cNvPr id="65" name="Rectángulo redondeado 64"/>
          <p:cNvSpPr/>
          <p:nvPr/>
        </p:nvSpPr>
        <p:spPr>
          <a:xfrm>
            <a:off x="3470148" y="1231384"/>
            <a:ext cx="6464703" cy="252000"/>
          </a:xfrm>
          <a:prstGeom prst="round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2. Movilizar un monto de USD 800 mm de Cooperación Internacional para Colombia</a:t>
            </a:r>
          </a:p>
        </p:txBody>
      </p:sp>
      <p:sp>
        <p:nvSpPr>
          <p:cNvPr id="66" name="Rectángulo redondeado 65"/>
          <p:cNvSpPr/>
          <p:nvPr/>
        </p:nvSpPr>
        <p:spPr>
          <a:xfrm>
            <a:off x="3470148" y="2661868"/>
            <a:ext cx="6464703" cy="252000"/>
          </a:xfrm>
          <a:prstGeom prst="round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6. </a:t>
            </a: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Diseñar y poner en marcha 10 intervenciones de CSS que contribuyan a la CI que recibe Colombia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					</a:t>
            </a:r>
          </a:p>
        </p:txBody>
      </p:sp>
      <p:sp>
        <p:nvSpPr>
          <p:cNvPr id="67" name="Rectángulo redondeado 66"/>
          <p:cNvSpPr/>
          <p:nvPr/>
        </p:nvSpPr>
        <p:spPr>
          <a:xfrm>
            <a:off x="3470705" y="587172"/>
            <a:ext cx="6463588" cy="298242"/>
          </a:xfrm>
          <a:prstGeom prst="roundRect">
            <a:avLst>
              <a:gd name="adj" fmla="val 8613"/>
            </a:avLst>
          </a:prstGeom>
          <a:solidFill>
            <a:srgbClr val="124E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erlin Sans FB Demi" panose="020E0802020502020306" pitchFamily="34" charset="0"/>
                <a:ea typeface="+mn-ea"/>
                <a:cs typeface="Aharoni" panose="02010803020104030203" pitchFamily="2" charset="-79"/>
              </a:rPr>
              <a:t>ENTREGABLE PLAN DE ACCIÓN</a:t>
            </a:r>
            <a:endParaRPr kumimoji="0" lang="es-CO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erlin Sans FB Demi" panose="020E0802020502020306" pitchFamily="34" charset="0"/>
              <a:ea typeface="+mn-ea"/>
              <a:cs typeface="Aharoni" panose="02010803020104030203" pitchFamily="2" charset="-79"/>
            </a:endParaRPr>
          </a:p>
        </p:txBody>
      </p:sp>
      <p:sp>
        <p:nvSpPr>
          <p:cNvPr id="68" name="Rectángulo redondeado 67"/>
          <p:cNvSpPr/>
          <p:nvPr/>
        </p:nvSpPr>
        <p:spPr>
          <a:xfrm>
            <a:off x="139596" y="587172"/>
            <a:ext cx="3058832" cy="298242"/>
          </a:xfrm>
          <a:prstGeom prst="roundRect">
            <a:avLst>
              <a:gd name="adj" fmla="val 8613"/>
            </a:avLst>
          </a:prstGeom>
          <a:solidFill>
            <a:srgbClr val="124E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erlin Sans FB Demi" panose="020E0802020502020306" pitchFamily="34" charset="0"/>
                <a:ea typeface="+mn-ea"/>
                <a:cs typeface="Aharoni" panose="02010803020104030203" pitchFamily="2" charset="-79"/>
              </a:rPr>
              <a:t>ENTREGABLE CUATRIENIO</a:t>
            </a:r>
            <a:endParaRPr kumimoji="0" lang="es-CO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erlin Sans FB Demi" panose="020E0802020502020306" pitchFamily="34" charset="0"/>
              <a:ea typeface="+mn-ea"/>
              <a:cs typeface="Aharoni" panose="02010803020104030203" pitchFamily="2" charset="-79"/>
            </a:endParaRPr>
          </a:p>
        </p:txBody>
      </p:sp>
      <p:sp>
        <p:nvSpPr>
          <p:cNvPr id="69" name="Rectángulo redondeado 68"/>
          <p:cNvSpPr/>
          <p:nvPr/>
        </p:nvSpPr>
        <p:spPr>
          <a:xfrm>
            <a:off x="10200145" y="587172"/>
            <a:ext cx="1845914" cy="298242"/>
          </a:xfrm>
          <a:prstGeom prst="roundRect">
            <a:avLst>
              <a:gd name="adj" fmla="val 8613"/>
            </a:avLst>
          </a:prstGeom>
          <a:solidFill>
            <a:srgbClr val="124E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erlin Sans FB Demi" panose="020E0802020502020306" pitchFamily="34" charset="0"/>
                <a:ea typeface="+mn-ea"/>
                <a:cs typeface="Aharoni" panose="02010803020104030203" pitchFamily="2" charset="-79"/>
              </a:rPr>
              <a:t>RESPONSABLE</a:t>
            </a:r>
            <a:endParaRPr kumimoji="0" lang="es-CO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erlin Sans FB Demi" panose="020E0802020502020306" pitchFamily="34" charset="0"/>
              <a:ea typeface="+mn-ea"/>
              <a:cs typeface="Aharoni" panose="02010803020104030203" pitchFamily="2" charset="-79"/>
            </a:endParaRPr>
          </a:p>
        </p:txBody>
      </p:sp>
      <p:sp>
        <p:nvSpPr>
          <p:cNvPr id="70" name="Rectángulo redondeado 69"/>
          <p:cNvSpPr/>
          <p:nvPr/>
        </p:nvSpPr>
        <p:spPr>
          <a:xfrm>
            <a:off x="139596" y="4218060"/>
            <a:ext cx="3058832" cy="873027"/>
          </a:xfrm>
          <a:prstGeom prst="roundRect">
            <a:avLst>
              <a:gd name="adj" fmla="val 6692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Arial Unicode MS" panose="020B0604020202020204" charset="-128"/>
                <a:cs typeface="Arial Unicode MS" panose="020B0604020202020204" charset="-128"/>
              </a:rPr>
              <a:t>100% DE LOS PROYECTOS DE CONTRAPARTIDAS Y COL – COL APORTAN BENEFICIOS DIRECTOS A LOS TERRITORIOS </a:t>
            </a:r>
            <a:endParaRPr kumimoji="0" lang="es-CO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Arial Unicode MS" panose="020B0604020202020204" charset="-128"/>
              <a:cs typeface="Arial Unicode MS" panose="020B0604020202020204" charset="-128"/>
            </a:endParaRPr>
          </a:p>
        </p:txBody>
      </p:sp>
      <p:sp>
        <p:nvSpPr>
          <p:cNvPr id="71" name="Rectángulo redondeado 70"/>
          <p:cNvSpPr/>
          <p:nvPr/>
        </p:nvSpPr>
        <p:spPr>
          <a:xfrm>
            <a:off x="139596" y="5157282"/>
            <a:ext cx="3058832" cy="577742"/>
          </a:xfrm>
          <a:prstGeom prst="roundRect">
            <a:avLst>
              <a:gd name="adj" fmla="val 7246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Arial Unicode MS" panose="020B0604020202020204" charset="-128"/>
                <a:cs typeface="Arial Unicode MS" panose="020B0604020202020204" charset="-128"/>
              </a:rPr>
              <a:t>DISEÑAR Y PONER EN MARCHA LA APUESTA DE VALOR COMPARTIDO CON ACTORES PRIVADOS</a:t>
            </a:r>
          </a:p>
        </p:txBody>
      </p:sp>
      <p:sp>
        <p:nvSpPr>
          <p:cNvPr id="72" name="Rectángulo redondeado 71"/>
          <p:cNvSpPr/>
          <p:nvPr/>
        </p:nvSpPr>
        <p:spPr>
          <a:xfrm>
            <a:off x="3459243" y="4794236"/>
            <a:ext cx="6472823" cy="252000"/>
          </a:xfrm>
          <a:prstGeom prst="round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10. 90</a:t>
            </a: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% de </a:t>
            </a: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avance en la implementación del plan de trabajo de los intercambios </a:t>
            </a: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Col–Col de 2016</a:t>
            </a:r>
          </a:p>
        </p:txBody>
      </p:sp>
      <p:sp>
        <p:nvSpPr>
          <p:cNvPr id="73" name="Rectángulo redondeado 72"/>
          <p:cNvSpPr/>
          <p:nvPr/>
        </p:nvSpPr>
        <p:spPr>
          <a:xfrm>
            <a:off x="3459243" y="5181462"/>
            <a:ext cx="6483024" cy="510017"/>
          </a:xfrm>
          <a:prstGeom prst="round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defTabSz="914400">
              <a:defRPr/>
            </a:pP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11. </a:t>
            </a:r>
            <a:r>
              <a:rPr lang="es-CO" sz="1200" dirty="0">
                <a:solidFill>
                  <a:prstClr val="black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Estructurar un equipo de trabajo que gestione al menos 10 proyectos/iniciativas con participación del sector privado</a:t>
            </a:r>
            <a:endParaRPr kumimoji="0" lang="es-CO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4" name="Rectángulo redondeado 73"/>
          <p:cNvSpPr/>
          <p:nvPr/>
        </p:nvSpPr>
        <p:spPr>
          <a:xfrm>
            <a:off x="3459243" y="4240487"/>
            <a:ext cx="6483024" cy="501911"/>
          </a:xfrm>
          <a:prstGeom prst="round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9. Hacer </a:t>
            </a: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seguimiento a la ejecución del 100% de los recursos asignados de contrapartidas </a:t>
            </a: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para garantizar </a:t>
            </a: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resultados</a:t>
            </a:r>
          </a:p>
        </p:txBody>
      </p:sp>
      <p:sp>
        <p:nvSpPr>
          <p:cNvPr id="75" name="Rectángulo redondeado 74"/>
          <p:cNvSpPr/>
          <p:nvPr/>
        </p:nvSpPr>
        <p:spPr>
          <a:xfrm>
            <a:off x="10200145" y="1540495"/>
            <a:ext cx="1845914" cy="442800"/>
          </a:xfrm>
          <a:prstGeom prst="round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DCI</a:t>
            </a:r>
            <a:endParaRPr kumimoji="0" lang="es-CO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6" name="Rectángulo redondeado 75"/>
          <p:cNvSpPr/>
          <p:nvPr/>
        </p:nvSpPr>
        <p:spPr>
          <a:xfrm>
            <a:off x="10200145" y="2041498"/>
            <a:ext cx="1845914" cy="252000"/>
          </a:xfrm>
          <a:prstGeom prst="round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DCI</a:t>
            </a:r>
            <a:endParaRPr kumimoji="0" lang="es-CO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7" name="Rectángulo redondeado 76"/>
          <p:cNvSpPr/>
          <p:nvPr/>
        </p:nvSpPr>
        <p:spPr>
          <a:xfrm>
            <a:off x="10200145" y="2351701"/>
            <a:ext cx="1845914" cy="252000"/>
          </a:xfrm>
          <a:prstGeom prst="round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DCI</a:t>
            </a:r>
            <a:endParaRPr kumimoji="0" lang="es-CO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8" name="Rectángulo redondeado 77"/>
          <p:cNvSpPr/>
          <p:nvPr/>
        </p:nvSpPr>
        <p:spPr>
          <a:xfrm>
            <a:off x="10200145" y="4794236"/>
            <a:ext cx="1845914" cy="252000"/>
          </a:xfrm>
          <a:prstGeom prst="round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DCI</a:t>
            </a:r>
          </a:p>
        </p:txBody>
      </p:sp>
      <p:sp>
        <p:nvSpPr>
          <p:cNvPr id="79" name="Rectángulo redondeado 78"/>
          <p:cNvSpPr/>
          <p:nvPr/>
        </p:nvSpPr>
        <p:spPr>
          <a:xfrm>
            <a:off x="10200145" y="920089"/>
            <a:ext cx="1845914" cy="252000"/>
          </a:xfrm>
          <a:prstGeom prst="round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DD</a:t>
            </a:r>
            <a:endParaRPr kumimoji="0" lang="es-CO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80" name="Rectángulo redondeado 79"/>
          <p:cNvSpPr/>
          <p:nvPr/>
        </p:nvSpPr>
        <p:spPr>
          <a:xfrm>
            <a:off x="10200145" y="2661904"/>
            <a:ext cx="1845914" cy="252000"/>
          </a:xfrm>
          <a:prstGeom prst="round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DO</a:t>
            </a:r>
          </a:p>
        </p:txBody>
      </p:sp>
      <p:sp>
        <p:nvSpPr>
          <p:cNvPr id="81" name="Rectángulo redondeado 80"/>
          <p:cNvSpPr/>
          <p:nvPr/>
        </p:nvSpPr>
        <p:spPr>
          <a:xfrm>
            <a:off x="10200145" y="4240487"/>
            <a:ext cx="1845914" cy="410594"/>
          </a:xfrm>
          <a:prstGeom prst="round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PLANEACIÓN</a:t>
            </a:r>
            <a:endParaRPr kumimoji="0" lang="es-CO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82" name="Rectángulo redondeado 81"/>
          <p:cNvSpPr/>
          <p:nvPr/>
        </p:nvSpPr>
        <p:spPr>
          <a:xfrm>
            <a:off x="10200145" y="5276831"/>
            <a:ext cx="1845914" cy="319278"/>
          </a:xfrm>
          <a:prstGeom prst="round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DCI</a:t>
            </a:r>
            <a:endParaRPr kumimoji="0" lang="es-CO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83" name="Rectángulo redondeado 82"/>
          <p:cNvSpPr/>
          <p:nvPr/>
        </p:nvSpPr>
        <p:spPr>
          <a:xfrm>
            <a:off x="3456477" y="3613917"/>
            <a:ext cx="6475589" cy="252000"/>
          </a:xfrm>
          <a:prstGeom prst="round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8. USD100 mm movilizados a través de la estrategia de </a:t>
            </a:r>
            <a:r>
              <a:rPr kumimoji="0" lang="es-CO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fundraising</a:t>
            </a: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 para los Fondos Fiduciarios</a:t>
            </a:r>
          </a:p>
        </p:txBody>
      </p:sp>
      <p:sp>
        <p:nvSpPr>
          <p:cNvPr id="84" name="Rectángulo redondeado 83"/>
          <p:cNvSpPr/>
          <p:nvPr/>
        </p:nvSpPr>
        <p:spPr>
          <a:xfrm>
            <a:off x="10200145" y="3613917"/>
            <a:ext cx="1845914" cy="252000"/>
          </a:xfrm>
          <a:prstGeom prst="round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DD</a:t>
            </a:r>
          </a:p>
        </p:txBody>
      </p:sp>
      <p:sp>
        <p:nvSpPr>
          <p:cNvPr id="85" name="Rectángulo redondeado 84"/>
          <p:cNvSpPr/>
          <p:nvPr/>
        </p:nvSpPr>
        <p:spPr>
          <a:xfrm>
            <a:off x="3465003" y="921147"/>
            <a:ext cx="6474993" cy="252000"/>
          </a:xfrm>
          <a:prstGeom prst="round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1. 80% de recursos registrados de CI se encuentran alineados a las prioridades de la Hoja de Ruta</a:t>
            </a:r>
          </a:p>
        </p:txBody>
      </p:sp>
      <p:sp>
        <p:nvSpPr>
          <p:cNvPr id="86" name="Rectángulo redondeado 85"/>
          <p:cNvSpPr/>
          <p:nvPr/>
        </p:nvSpPr>
        <p:spPr>
          <a:xfrm>
            <a:off x="10200145" y="1230292"/>
            <a:ext cx="1845914" cy="252000"/>
          </a:xfrm>
          <a:prstGeom prst="round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DD</a:t>
            </a:r>
            <a:endParaRPr kumimoji="0" lang="es-CO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87" name="Rectángulo redondeado 86"/>
          <p:cNvSpPr/>
          <p:nvPr/>
        </p:nvSpPr>
        <p:spPr>
          <a:xfrm>
            <a:off x="3470148" y="2972105"/>
            <a:ext cx="6464703" cy="380827"/>
          </a:xfrm>
          <a:prstGeom prst="round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7</a:t>
            </a: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.  Realizar monitoreo y seguimiento al 100% de 8 estrategias país y/o marcos de cooperación con organismos Multilaterales					</a:t>
            </a:r>
          </a:p>
        </p:txBody>
      </p:sp>
      <p:sp>
        <p:nvSpPr>
          <p:cNvPr id="88" name="Rectángulo redondeado 87"/>
          <p:cNvSpPr/>
          <p:nvPr/>
        </p:nvSpPr>
        <p:spPr>
          <a:xfrm>
            <a:off x="10200145" y="2972105"/>
            <a:ext cx="1845914" cy="356998"/>
          </a:xfrm>
          <a:prstGeom prst="round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DD</a:t>
            </a:r>
          </a:p>
        </p:txBody>
      </p:sp>
      <p:sp>
        <p:nvSpPr>
          <p:cNvPr id="89" name="Abrir llave 88"/>
          <p:cNvSpPr/>
          <p:nvPr/>
        </p:nvSpPr>
        <p:spPr>
          <a:xfrm>
            <a:off x="3265450" y="899113"/>
            <a:ext cx="134034" cy="242999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0" name="Abrir llave 89"/>
          <p:cNvSpPr/>
          <p:nvPr/>
        </p:nvSpPr>
        <p:spPr>
          <a:xfrm flipV="1">
            <a:off x="3255484" y="3478237"/>
            <a:ext cx="144000" cy="52336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1" name="Abrir llave 90"/>
          <p:cNvSpPr/>
          <p:nvPr/>
        </p:nvSpPr>
        <p:spPr>
          <a:xfrm flipV="1">
            <a:off x="3288438" y="4229762"/>
            <a:ext cx="144000" cy="88375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2" name="Abrir llave 91"/>
          <p:cNvSpPr/>
          <p:nvPr/>
        </p:nvSpPr>
        <p:spPr>
          <a:xfrm flipV="1">
            <a:off x="3288438" y="5184473"/>
            <a:ext cx="144000" cy="52336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31628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upo 27"/>
          <p:cNvGrpSpPr>
            <a:grpSpLocks noChangeAspect="1"/>
          </p:cNvGrpSpPr>
          <p:nvPr/>
        </p:nvGrpSpPr>
        <p:grpSpPr>
          <a:xfrm>
            <a:off x="308193" y="199487"/>
            <a:ext cx="3371441" cy="478435"/>
            <a:chOff x="1103117" y="855023"/>
            <a:chExt cx="14049544" cy="2440687"/>
          </a:xfrm>
        </p:grpSpPr>
        <p:pic>
          <p:nvPicPr>
            <p:cNvPr id="29" name="Imagen 2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03117" y="855023"/>
              <a:ext cx="6714324" cy="1391529"/>
            </a:xfrm>
            <a:prstGeom prst="rect">
              <a:avLst/>
            </a:prstGeom>
          </p:spPr>
        </p:pic>
        <p:sp>
          <p:nvSpPr>
            <p:cNvPr id="30" name="Rectángulo 29"/>
            <p:cNvSpPr/>
            <p:nvPr/>
          </p:nvSpPr>
          <p:spPr>
            <a:xfrm>
              <a:off x="2226625" y="1882628"/>
              <a:ext cx="12926036" cy="1413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O" sz="1200" i="1" dirty="0">
                  <a:solidFill>
                    <a:srgbClr val="0033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conocimiento de valor con países en desarrollo </a:t>
              </a:r>
            </a:p>
          </p:txBody>
        </p:sp>
      </p:grpSp>
      <p:sp>
        <p:nvSpPr>
          <p:cNvPr id="31" name="Rectángulo redondeado 30"/>
          <p:cNvSpPr/>
          <p:nvPr/>
        </p:nvSpPr>
        <p:spPr>
          <a:xfrm>
            <a:off x="139161" y="3785218"/>
            <a:ext cx="3059268" cy="952034"/>
          </a:xfrm>
          <a:prstGeom prst="roundRect">
            <a:avLst/>
          </a:prstGeom>
          <a:solidFill>
            <a:srgbClr val="119F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b="1" dirty="0" smtClean="0">
                <a:solidFill>
                  <a:schemeClr val="tx1"/>
                </a:solidFill>
                <a:latin typeface="Calibri Light"/>
              </a:rPr>
              <a:t>100%  DE LAS BUENAS PRÁCTICAS SE DAN A </a:t>
            </a:r>
            <a:r>
              <a:rPr lang="es-CO" sz="1200" b="1" smtClean="0">
                <a:solidFill>
                  <a:schemeClr val="tx1"/>
                </a:solidFill>
                <a:latin typeface="Calibri Light"/>
              </a:rPr>
              <a:t>CONOCER MEDIANTE </a:t>
            </a:r>
            <a:r>
              <a:rPr lang="es-CO" sz="1200" b="1" dirty="0" smtClean="0">
                <a:solidFill>
                  <a:schemeClr val="tx1"/>
                </a:solidFill>
                <a:latin typeface="Calibri Light"/>
              </a:rPr>
              <a:t>INICIATIVAS DE COOPERACIÓN SUR –SUR O TRIANGULAR</a:t>
            </a:r>
            <a:endParaRPr lang="es-CO" sz="1200" b="1" dirty="0">
              <a:solidFill>
                <a:schemeClr val="tx1"/>
              </a:solidFill>
              <a:latin typeface="Calibri Light"/>
            </a:endParaRPr>
          </a:p>
        </p:txBody>
      </p:sp>
      <p:sp>
        <p:nvSpPr>
          <p:cNvPr id="32" name="Rectángulo redondeado 31"/>
          <p:cNvSpPr/>
          <p:nvPr/>
        </p:nvSpPr>
        <p:spPr>
          <a:xfrm>
            <a:off x="139161" y="2876577"/>
            <a:ext cx="3059267" cy="716030"/>
          </a:xfrm>
          <a:prstGeom prst="roundRect">
            <a:avLst/>
          </a:prstGeom>
          <a:solidFill>
            <a:srgbClr val="119F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b="1" dirty="0" smtClean="0">
                <a:solidFill>
                  <a:schemeClr val="tx1"/>
                </a:solidFill>
                <a:latin typeface="Calibri Light"/>
              </a:rPr>
              <a:t>80 BUENAS PRÁCTICAS COLOMBIANAS IDENTIFICADAS Y DOCUMENTADAS</a:t>
            </a:r>
            <a:endParaRPr lang="es-CO" sz="1200" b="1" dirty="0">
              <a:solidFill>
                <a:schemeClr val="tx1"/>
              </a:solidFill>
              <a:latin typeface="Calibri Light"/>
            </a:endParaRPr>
          </a:p>
        </p:txBody>
      </p:sp>
      <p:sp>
        <p:nvSpPr>
          <p:cNvPr id="33" name="Rectángulo redondeado 32"/>
          <p:cNvSpPr/>
          <p:nvPr/>
        </p:nvSpPr>
        <p:spPr>
          <a:xfrm>
            <a:off x="139161" y="1556492"/>
            <a:ext cx="3059267" cy="842661"/>
          </a:xfrm>
          <a:prstGeom prst="roundRect">
            <a:avLst/>
          </a:prstGeom>
          <a:solidFill>
            <a:srgbClr val="119F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b="1" dirty="0" smtClean="0">
                <a:solidFill>
                  <a:schemeClr val="tx1"/>
                </a:solidFill>
                <a:latin typeface="Calibri Light"/>
              </a:rPr>
              <a:t>MÍNIMO 250 PROYECTOS DE COOPERACIÓN SUR –SUR Y TRIANGULAR </a:t>
            </a:r>
            <a:r>
              <a:rPr lang="es-CO" sz="1200" b="1" dirty="0">
                <a:solidFill>
                  <a:schemeClr val="tx1"/>
                </a:solidFill>
                <a:latin typeface="Calibri Light"/>
              </a:rPr>
              <a:t> </a:t>
            </a:r>
            <a:r>
              <a:rPr lang="es-CO" sz="1200" b="1" dirty="0" smtClean="0">
                <a:solidFill>
                  <a:schemeClr val="tx1"/>
                </a:solidFill>
                <a:latin typeface="Calibri Light"/>
              </a:rPr>
              <a:t>IMPLEMENTADOS *</a:t>
            </a:r>
            <a:endParaRPr lang="es-CO" sz="1200" b="1" dirty="0">
              <a:solidFill>
                <a:schemeClr val="tx1"/>
              </a:solidFill>
              <a:latin typeface="Calibri Light"/>
            </a:endParaRPr>
          </a:p>
        </p:txBody>
      </p:sp>
      <p:sp>
        <p:nvSpPr>
          <p:cNvPr id="34" name="Rectángulo redondeado 33"/>
          <p:cNvSpPr/>
          <p:nvPr/>
        </p:nvSpPr>
        <p:spPr>
          <a:xfrm>
            <a:off x="139165" y="4978672"/>
            <a:ext cx="3059263" cy="606871"/>
          </a:xfrm>
          <a:prstGeom prst="roundRect">
            <a:avLst/>
          </a:prstGeom>
          <a:solidFill>
            <a:srgbClr val="119F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b="1" dirty="0" smtClean="0">
                <a:solidFill>
                  <a:schemeClr val="tx1"/>
                </a:solidFill>
                <a:latin typeface="Calibri Light"/>
              </a:rPr>
              <a:t>100% DE LAS SOLICITUDES DE ASISTENCIA INTERNACIONAL  SON ATENDIDAS</a:t>
            </a:r>
            <a:endParaRPr lang="es-CO" sz="1200" b="1" dirty="0">
              <a:solidFill>
                <a:schemeClr val="tx1"/>
              </a:solidFill>
              <a:latin typeface="Calibri Light"/>
            </a:endParaRPr>
          </a:p>
        </p:txBody>
      </p:sp>
      <p:sp>
        <p:nvSpPr>
          <p:cNvPr id="35" name="Rectángulo redondeado 34"/>
          <p:cNvSpPr/>
          <p:nvPr/>
        </p:nvSpPr>
        <p:spPr>
          <a:xfrm>
            <a:off x="3511341" y="3112985"/>
            <a:ext cx="6258735" cy="288000"/>
          </a:xfrm>
          <a:prstGeom prst="roundRect">
            <a:avLst/>
          </a:prstGeom>
          <a:solidFill>
            <a:srgbClr val="E9FD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O" sz="1200" dirty="0">
                <a:solidFill>
                  <a:schemeClr val="tx1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5</a:t>
            </a:r>
            <a:r>
              <a:rPr lang="es-CO" sz="1200" dirty="0" smtClean="0">
                <a:solidFill>
                  <a:schemeClr val="tx1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. </a:t>
            </a:r>
            <a:r>
              <a:rPr lang="es-CO" sz="1200" dirty="0">
                <a:solidFill>
                  <a:schemeClr val="tx1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Producir 25 nuevos estudios de caso para consolidar el Portafolio de Saber Hacer Colombia</a:t>
            </a:r>
          </a:p>
        </p:txBody>
      </p:sp>
      <p:sp>
        <p:nvSpPr>
          <p:cNvPr id="36" name="Rectángulo redondeado 35"/>
          <p:cNvSpPr/>
          <p:nvPr/>
        </p:nvSpPr>
        <p:spPr>
          <a:xfrm>
            <a:off x="3511339" y="1560103"/>
            <a:ext cx="6258735" cy="432000"/>
          </a:xfrm>
          <a:prstGeom prst="roundRect">
            <a:avLst/>
          </a:prstGeom>
          <a:solidFill>
            <a:srgbClr val="E9FD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O" sz="1200" dirty="0">
                <a:solidFill>
                  <a:schemeClr val="tx1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2. </a:t>
            </a:r>
            <a:r>
              <a:rPr lang="es-CO" sz="1200" dirty="0" smtClean="0">
                <a:solidFill>
                  <a:schemeClr val="tx1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Iniciar las </a:t>
            </a:r>
            <a:r>
              <a:rPr lang="es-CO" sz="1200" dirty="0">
                <a:solidFill>
                  <a:schemeClr val="tx1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actividades priorizadas en los planes de innovación de las rutas de aprendizaje y alianzas estratégicas ejecutadas en 2016	 	</a:t>
            </a:r>
          </a:p>
        </p:txBody>
      </p:sp>
      <p:sp>
        <p:nvSpPr>
          <p:cNvPr id="37" name="Rectángulo redondeado 36"/>
          <p:cNvSpPr/>
          <p:nvPr/>
        </p:nvSpPr>
        <p:spPr>
          <a:xfrm>
            <a:off x="3511340" y="4261233"/>
            <a:ext cx="6258735" cy="432000"/>
          </a:xfrm>
          <a:prstGeom prst="roundRect">
            <a:avLst/>
          </a:prstGeom>
          <a:solidFill>
            <a:srgbClr val="E9FD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O" sz="1200" dirty="0">
                <a:solidFill>
                  <a:schemeClr val="tx1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7</a:t>
            </a:r>
            <a:r>
              <a:rPr lang="es-CO" sz="1200" dirty="0" smtClean="0">
                <a:solidFill>
                  <a:schemeClr val="tx1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.  Realizar al menos 10 actividades de cooperación sur-sur en las que se de a conocer la metodología y el portafolio Saber Hacer Colombia</a:t>
            </a:r>
            <a:endParaRPr lang="es-CO" sz="1200" dirty="0">
              <a:solidFill>
                <a:schemeClr val="tx1"/>
              </a:solidFill>
              <a:latin typeface="Calibri Light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8" name="Rectángulo redondeado 37"/>
          <p:cNvSpPr/>
          <p:nvPr/>
        </p:nvSpPr>
        <p:spPr>
          <a:xfrm>
            <a:off x="3511344" y="5046681"/>
            <a:ext cx="6258734" cy="432000"/>
          </a:xfrm>
          <a:prstGeom prst="roundRect">
            <a:avLst/>
          </a:prstGeom>
          <a:solidFill>
            <a:srgbClr val="E9FD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O" sz="1200" dirty="0">
                <a:solidFill>
                  <a:schemeClr val="tx1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8</a:t>
            </a:r>
            <a:r>
              <a:rPr lang="es-CO" sz="1200" dirty="0" smtClean="0">
                <a:solidFill>
                  <a:schemeClr val="tx1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. </a:t>
            </a:r>
            <a:r>
              <a:rPr lang="es-CO" sz="1200" dirty="0">
                <a:solidFill>
                  <a:schemeClr val="tx1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Asegurar la disponibilidad de recursos para la atención del 100% de solicitudes de asistencia internacional, de acuerdo con el reglamento de </a:t>
            </a:r>
            <a:r>
              <a:rPr lang="es-CO" sz="1200" dirty="0" smtClean="0">
                <a:solidFill>
                  <a:schemeClr val="tx1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FOCAI y los acuerdos con Cancillería.</a:t>
            </a:r>
            <a:endParaRPr lang="es-CO" sz="1200" dirty="0">
              <a:solidFill>
                <a:schemeClr val="tx1"/>
              </a:solidFill>
              <a:latin typeface="Calibri Light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9" name="Rectángulo redondeado 38"/>
          <p:cNvSpPr/>
          <p:nvPr/>
        </p:nvSpPr>
        <p:spPr>
          <a:xfrm>
            <a:off x="3511339" y="1185532"/>
            <a:ext cx="6258735" cy="288000"/>
          </a:xfrm>
          <a:prstGeom prst="roundRect">
            <a:avLst/>
          </a:prstGeom>
          <a:solidFill>
            <a:srgbClr val="E9FD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O" sz="1200" dirty="0" smtClean="0">
                <a:solidFill>
                  <a:schemeClr val="tx1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1. Implementar  100</a:t>
            </a:r>
            <a:r>
              <a:rPr lang="es-CO" sz="1200" b="1" dirty="0" smtClean="0">
                <a:solidFill>
                  <a:schemeClr val="tx1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CO" sz="1200" dirty="0">
                <a:solidFill>
                  <a:schemeClr val="tx1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proyectos de cooperación sur –sur y </a:t>
            </a:r>
            <a:r>
              <a:rPr lang="es-CO" sz="1200" dirty="0" smtClean="0">
                <a:solidFill>
                  <a:schemeClr val="tx1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triangular</a:t>
            </a:r>
            <a:endParaRPr lang="es-CO" sz="1200" dirty="0">
              <a:solidFill>
                <a:schemeClr val="tx1"/>
              </a:solidFill>
              <a:latin typeface="Calibri Light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0" name="Rectángulo redondeado 39"/>
          <p:cNvSpPr/>
          <p:nvPr/>
        </p:nvSpPr>
        <p:spPr>
          <a:xfrm>
            <a:off x="3511340" y="2061231"/>
            <a:ext cx="6258734" cy="288000"/>
          </a:xfrm>
          <a:prstGeom prst="roundRect">
            <a:avLst/>
          </a:prstGeom>
          <a:solidFill>
            <a:srgbClr val="E9FD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O" sz="1200" dirty="0">
                <a:solidFill>
                  <a:schemeClr val="tx1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3. Ejecutar el 100% de los recursos </a:t>
            </a:r>
            <a:r>
              <a:rPr lang="es-CO" sz="1200" dirty="0" smtClean="0">
                <a:solidFill>
                  <a:schemeClr val="tx1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asignados </a:t>
            </a:r>
            <a:r>
              <a:rPr lang="es-CO" sz="1200" dirty="0">
                <a:solidFill>
                  <a:schemeClr val="tx1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al FOCAI y al proyecto de inversión </a:t>
            </a:r>
          </a:p>
        </p:txBody>
      </p:sp>
      <p:sp>
        <p:nvSpPr>
          <p:cNvPr id="41" name="Rectángulo redondeado 40"/>
          <p:cNvSpPr/>
          <p:nvPr/>
        </p:nvSpPr>
        <p:spPr>
          <a:xfrm>
            <a:off x="3511344" y="819043"/>
            <a:ext cx="6258731" cy="290410"/>
          </a:xfrm>
          <a:prstGeom prst="roundRect">
            <a:avLst>
              <a:gd name="adj" fmla="val 8613"/>
            </a:avLst>
          </a:prstGeom>
          <a:solidFill>
            <a:srgbClr val="124E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dirty="0" smtClean="0">
                <a:solidFill>
                  <a:prstClr val="white"/>
                </a:solidFill>
                <a:latin typeface="Berlin Sans FB Demi" panose="020E0802020502020306" pitchFamily="34" charset="0"/>
                <a:cs typeface="Aharoni" panose="02010803020104030203" pitchFamily="2" charset="-79"/>
              </a:rPr>
              <a:t>ENTREGABLES 2017 (NUEVOS)</a:t>
            </a:r>
            <a:endParaRPr lang="es-CO" sz="1200" dirty="0">
              <a:solidFill>
                <a:prstClr val="white"/>
              </a:solidFill>
              <a:latin typeface="Berlin Sans FB Demi" panose="020E0802020502020306" pitchFamily="34" charset="0"/>
              <a:cs typeface="Aharoni" panose="02010803020104030203" pitchFamily="2" charset="-79"/>
            </a:endParaRPr>
          </a:p>
        </p:txBody>
      </p:sp>
      <p:sp>
        <p:nvSpPr>
          <p:cNvPr id="42" name="Rectángulo redondeado 41"/>
          <p:cNvSpPr/>
          <p:nvPr/>
        </p:nvSpPr>
        <p:spPr>
          <a:xfrm>
            <a:off x="139596" y="811211"/>
            <a:ext cx="3058832" cy="298242"/>
          </a:xfrm>
          <a:prstGeom prst="roundRect">
            <a:avLst>
              <a:gd name="adj" fmla="val 8613"/>
            </a:avLst>
          </a:prstGeom>
          <a:solidFill>
            <a:srgbClr val="124E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dirty="0" smtClean="0">
                <a:solidFill>
                  <a:prstClr val="white"/>
                </a:solidFill>
                <a:latin typeface="Berlin Sans FB Demi" panose="020E0802020502020306" pitchFamily="34" charset="0"/>
                <a:cs typeface="Aharoni" panose="02010803020104030203" pitchFamily="2" charset="-79"/>
              </a:rPr>
              <a:t>ENTREGABLE CUATRIENIO (NUEVOS)</a:t>
            </a:r>
            <a:endParaRPr lang="es-CO" sz="1200" dirty="0">
              <a:solidFill>
                <a:prstClr val="white"/>
              </a:solidFill>
              <a:latin typeface="Berlin Sans FB Demi" panose="020E0802020502020306" pitchFamily="34" charset="0"/>
              <a:cs typeface="Aharoni" panose="02010803020104030203" pitchFamily="2" charset="-79"/>
            </a:endParaRPr>
          </a:p>
        </p:txBody>
      </p:sp>
      <p:sp>
        <p:nvSpPr>
          <p:cNvPr id="43" name="Rectángulo redondeado 42"/>
          <p:cNvSpPr/>
          <p:nvPr/>
        </p:nvSpPr>
        <p:spPr>
          <a:xfrm>
            <a:off x="10124142" y="811211"/>
            <a:ext cx="1800000" cy="298242"/>
          </a:xfrm>
          <a:prstGeom prst="roundRect">
            <a:avLst>
              <a:gd name="adj" fmla="val 8613"/>
            </a:avLst>
          </a:prstGeom>
          <a:solidFill>
            <a:srgbClr val="124E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dirty="0" smtClean="0">
                <a:solidFill>
                  <a:prstClr val="white"/>
                </a:solidFill>
                <a:latin typeface="Berlin Sans FB Demi" panose="020E0802020502020306" pitchFamily="34" charset="0"/>
                <a:cs typeface="Aharoni" panose="02010803020104030203" pitchFamily="2" charset="-79"/>
              </a:rPr>
              <a:t>RESPONSABLE</a:t>
            </a:r>
            <a:endParaRPr lang="es-CO" sz="1200" dirty="0">
              <a:solidFill>
                <a:prstClr val="white"/>
              </a:solidFill>
              <a:latin typeface="Berlin Sans FB Demi" panose="020E0802020502020306" pitchFamily="34" charset="0"/>
              <a:cs typeface="Aharoni" panose="02010803020104030203" pitchFamily="2" charset="-79"/>
            </a:endParaRPr>
          </a:p>
        </p:txBody>
      </p:sp>
      <p:sp>
        <p:nvSpPr>
          <p:cNvPr id="44" name="Rectángulo redondeado 43"/>
          <p:cNvSpPr/>
          <p:nvPr/>
        </p:nvSpPr>
        <p:spPr>
          <a:xfrm>
            <a:off x="10124142" y="3107044"/>
            <a:ext cx="1800000" cy="288000"/>
          </a:xfrm>
          <a:prstGeom prst="roundRect">
            <a:avLst/>
          </a:prstGeom>
          <a:solidFill>
            <a:srgbClr val="E9FD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>
                <a:solidFill>
                  <a:prstClr val="black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DO</a:t>
            </a:r>
          </a:p>
        </p:txBody>
      </p:sp>
      <p:sp>
        <p:nvSpPr>
          <p:cNvPr id="45" name="Rectángulo redondeado 44"/>
          <p:cNvSpPr/>
          <p:nvPr/>
        </p:nvSpPr>
        <p:spPr>
          <a:xfrm>
            <a:off x="10124142" y="4261233"/>
            <a:ext cx="1800000" cy="432000"/>
          </a:xfrm>
          <a:prstGeom prst="roundRect">
            <a:avLst/>
          </a:prstGeom>
          <a:solidFill>
            <a:srgbClr val="E9FD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>
                <a:solidFill>
                  <a:prstClr val="black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DO</a:t>
            </a:r>
          </a:p>
        </p:txBody>
      </p:sp>
      <p:sp>
        <p:nvSpPr>
          <p:cNvPr id="46" name="Rectángulo redondeado 45"/>
          <p:cNvSpPr/>
          <p:nvPr/>
        </p:nvSpPr>
        <p:spPr>
          <a:xfrm>
            <a:off x="10124142" y="5046681"/>
            <a:ext cx="1800000" cy="432000"/>
          </a:xfrm>
          <a:prstGeom prst="roundRect">
            <a:avLst/>
          </a:prstGeom>
          <a:solidFill>
            <a:srgbClr val="E9FD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>
                <a:solidFill>
                  <a:prstClr val="black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DO</a:t>
            </a:r>
          </a:p>
        </p:txBody>
      </p:sp>
      <p:sp>
        <p:nvSpPr>
          <p:cNvPr id="47" name="Rectángulo redondeado 46"/>
          <p:cNvSpPr/>
          <p:nvPr/>
        </p:nvSpPr>
        <p:spPr>
          <a:xfrm>
            <a:off x="10124142" y="1195857"/>
            <a:ext cx="1800000" cy="288000"/>
          </a:xfrm>
          <a:prstGeom prst="roundRect">
            <a:avLst/>
          </a:prstGeom>
          <a:solidFill>
            <a:srgbClr val="E9FD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>
                <a:solidFill>
                  <a:prstClr val="black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DO</a:t>
            </a:r>
          </a:p>
        </p:txBody>
      </p:sp>
      <p:sp>
        <p:nvSpPr>
          <p:cNvPr id="48" name="Rectángulo redondeado 47"/>
          <p:cNvSpPr/>
          <p:nvPr/>
        </p:nvSpPr>
        <p:spPr>
          <a:xfrm>
            <a:off x="10124142" y="1556492"/>
            <a:ext cx="1800000" cy="432000"/>
          </a:xfrm>
          <a:prstGeom prst="roundRect">
            <a:avLst/>
          </a:prstGeom>
          <a:solidFill>
            <a:srgbClr val="E9FD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>
                <a:solidFill>
                  <a:prstClr val="black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DO</a:t>
            </a:r>
          </a:p>
        </p:txBody>
      </p:sp>
      <p:sp>
        <p:nvSpPr>
          <p:cNvPr id="49" name="Rectángulo redondeado 48"/>
          <p:cNvSpPr/>
          <p:nvPr/>
        </p:nvSpPr>
        <p:spPr>
          <a:xfrm>
            <a:off x="10124142" y="2061127"/>
            <a:ext cx="1800000" cy="288104"/>
          </a:xfrm>
          <a:prstGeom prst="roundRect">
            <a:avLst/>
          </a:prstGeom>
          <a:solidFill>
            <a:srgbClr val="E9FD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>
                <a:solidFill>
                  <a:prstClr val="black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DO</a:t>
            </a:r>
          </a:p>
        </p:txBody>
      </p:sp>
      <p:sp>
        <p:nvSpPr>
          <p:cNvPr id="50" name="Abrir llave 49"/>
          <p:cNvSpPr/>
          <p:nvPr/>
        </p:nvSpPr>
        <p:spPr>
          <a:xfrm>
            <a:off x="3277518" y="1262952"/>
            <a:ext cx="233822" cy="140987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1" name="Abrir llave 50"/>
          <p:cNvSpPr/>
          <p:nvPr/>
        </p:nvSpPr>
        <p:spPr>
          <a:xfrm flipV="1">
            <a:off x="3277518" y="2985857"/>
            <a:ext cx="144000" cy="52336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2" name="Abrir llave 51"/>
          <p:cNvSpPr/>
          <p:nvPr/>
        </p:nvSpPr>
        <p:spPr>
          <a:xfrm flipV="1">
            <a:off x="3303007" y="3681766"/>
            <a:ext cx="53322" cy="95203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3" name="Abrir llave 52"/>
          <p:cNvSpPr/>
          <p:nvPr/>
        </p:nvSpPr>
        <p:spPr>
          <a:xfrm flipV="1">
            <a:off x="3291140" y="4994173"/>
            <a:ext cx="130378" cy="59137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4" name="Rectángulo redondeado 53"/>
          <p:cNvSpPr/>
          <p:nvPr/>
        </p:nvSpPr>
        <p:spPr>
          <a:xfrm>
            <a:off x="3511339" y="3652509"/>
            <a:ext cx="6258735" cy="432000"/>
          </a:xfrm>
          <a:prstGeom prst="roundRect">
            <a:avLst/>
          </a:prstGeom>
          <a:solidFill>
            <a:srgbClr val="E9FD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O" sz="1200" dirty="0">
                <a:solidFill>
                  <a:schemeClr val="tx1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6</a:t>
            </a:r>
            <a:r>
              <a:rPr lang="es-CO" sz="1200" dirty="0" smtClean="0">
                <a:solidFill>
                  <a:schemeClr val="tx1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. </a:t>
            </a:r>
            <a:r>
              <a:rPr lang="es-CO" sz="1200" dirty="0">
                <a:solidFill>
                  <a:schemeClr val="tx1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Intercambiar el </a:t>
            </a:r>
            <a:r>
              <a:rPr lang="es-CO" sz="1200" dirty="0" smtClean="0">
                <a:solidFill>
                  <a:schemeClr val="tx1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10</a:t>
            </a:r>
            <a:r>
              <a:rPr lang="es-CO" sz="1200" dirty="0">
                <a:solidFill>
                  <a:schemeClr val="tx1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% de las iniciativas documentadas a través de Saber Hacer Colombia con socios externos e internos                  </a:t>
            </a:r>
          </a:p>
        </p:txBody>
      </p:sp>
      <p:sp>
        <p:nvSpPr>
          <p:cNvPr id="55" name="Rectángulo redondeado 54"/>
          <p:cNvSpPr/>
          <p:nvPr/>
        </p:nvSpPr>
        <p:spPr>
          <a:xfrm>
            <a:off x="3511340" y="2432261"/>
            <a:ext cx="6258734" cy="288000"/>
          </a:xfrm>
          <a:prstGeom prst="roundRect">
            <a:avLst/>
          </a:prstGeom>
          <a:solidFill>
            <a:srgbClr val="E9FD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O" sz="1200" dirty="0">
                <a:solidFill>
                  <a:schemeClr val="tx1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4</a:t>
            </a:r>
            <a:r>
              <a:rPr lang="es-CO" sz="1200" dirty="0" smtClean="0">
                <a:solidFill>
                  <a:schemeClr val="tx1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. Incorporar el modelo de agregación de valor al 20% de los proyectos formulados en 2017</a:t>
            </a:r>
            <a:endParaRPr lang="es-CO" sz="1200" dirty="0">
              <a:solidFill>
                <a:schemeClr val="tx1"/>
              </a:solidFill>
              <a:latin typeface="Calibri Light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6" name="CuadroTexto 55"/>
          <p:cNvSpPr txBox="1"/>
          <p:nvPr/>
        </p:nvSpPr>
        <p:spPr>
          <a:xfrm>
            <a:off x="139596" y="6005384"/>
            <a:ext cx="297430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00" dirty="0" smtClean="0"/>
              <a:t>* Ejecutados y/o en ejecución </a:t>
            </a:r>
            <a:endParaRPr lang="es-CO" sz="1000" dirty="0"/>
          </a:p>
        </p:txBody>
      </p:sp>
      <p:sp>
        <p:nvSpPr>
          <p:cNvPr id="57" name="Rectángulo redondeado 56"/>
          <p:cNvSpPr/>
          <p:nvPr/>
        </p:nvSpPr>
        <p:spPr>
          <a:xfrm>
            <a:off x="10124142" y="2432260"/>
            <a:ext cx="1800000" cy="288001"/>
          </a:xfrm>
          <a:prstGeom prst="roundRect">
            <a:avLst/>
          </a:prstGeom>
          <a:solidFill>
            <a:srgbClr val="E9FD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>
                <a:solidFill>
                  <a:prstClr val="black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DO</a:t>
            </a:r>
          </a:p>
        </p:txBody>
      </p:sp>
      <p:sp>
        <p:nvSpPr>
          <p:cNvPr id="58" name="Rectángulo redondeado 57"/>
          <p:cNvSpPr/>
          <p:nvPr/>
        </p:nvSpPr>
        <p:spPr>
          <a:xfrm>
            <a:off x="10124142" y="3652509"/>
            <a:ext cx="1800000" cy="432000"/>
          </a:xfrm>
          <a:prstGeom prst="roundRect">
            <a:avLst/>
          </a:prstGeom>
          <a:solidFill>
            <a:srgbClr val="E9FD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>
                <a:solidFill>
                  <a:prstClr val="black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DO</a:t>
            </a:r>
          </a:p>
        </p:txBody>
      </p:sp>
    </p:spTree>
    <p:extLst>
      <p:ext uri="{BB962C8B-B14F-4D97-AF65-F5344CB8AC3E}">
        <p14:creationId xmlns:p14="http://schemas.microsoft.com/office/powerpoint/2010/main" val="1898379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redondeado 1"/>
          <p:cNvSpPr/>
          <p:nvPr/>
        </p:nvSpPr>
        <p:spPr>
          <a:xfrm>
            <a:off x="3500701" y="4093709"/>
            <a:ext cx="6258735" cy="542078"/>
          </a:xfrm>
          <a:prstGeom prst="roundRect">
            <a:avLst/>
          </a:prstGeom>
          <a:solidFill>
            <a:srgbClr val="9AD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 defTabSz="914400">
              <a:defRPr/>
            </a:pP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4. </a:t>
            </a:r>
            <a:r>
              <a:rPr lang="es-CO" sz="1200" dirty="0">
                <a:solidFill>
                  <a:prstClr val="black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Visibilizar al menos 10 proyectos de los fondos para el posconflicto y el 100% de los nuevos compromisos financieros para dichos </a:t>
            </a:r>
            <a:r>
              <a:rPr lang="es-CO" sz="1200" dirty="0" smtClean="0">
                <a:solidFill>
                  <a:prstClr val="black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fondos.</a:t>
            </a:r>
            <a:endParaRPr kumimoji="0" lang="es-CO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Rectángulo redondeado 2"/>
          <p:cNvSpPr/>
          <p:nvPr/>
        </p:nvSpPr>
        <p:spPr>
          <a:xfrm>
            <a:off x="3500700" y="2688155"/>
            <a:ext cx="6258735" cy="484666"/>
          </a:xfrm>
          <a:prstGeom prst="roundRect">
            <a:avLst/>
          </a:prstGeom>
          <a:solidFill>
            <a:srgbClr val="9AD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 defTabSz="914400">
              <a:defRPr/>
            </a:pPr>
            <a:r>
              <a:rPr lang="es-CO" sz="1200" dirty="0" smtClean="0">
                <a:solidFill>
                  <a:prstClr val="black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2. Divulgar </a:t>
            </a:r>
            <a:r>
              <a:rPr lang="es-CO" sz="1200" dirty="0">
                <a:solidFill>
                  <a:prstClr val="black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al menos 8 eventos y proyectos enmarcados en la estrategia </a:t>
            </a:r>
            <a:r>
              <a:rPr lang="es-CO" sz="1200" dirty="0" smtClean="0">
                <a:solidFill>
                  <a:prstClr val="black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APC Colombia-Sector Privado</a:t>
            </a:r>
            <a:endParaRPr kumimoji="0" lang="es-CO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" name="Rectángulo redondeado 3"/>
          <p:cNvSpPr/>
          <p:nvPr/>
        </p:nvSpPr>
        <p:spPr>
          <a:xfrm>
            <a:off x="3500699" y="4853897"/>
            <a:ext cx="6258735" cy="514569"/>
          </a:xfrm>
          <a:prstGeom prst="roundRect">
            <a:avLst/>
          </a:prstGeom>
          <a:solidFill>
            <a:srgbClr val="9AD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 defTabSz="914400">
              <a:defRPr/>
            </a:pP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5</a:t>
            </a: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. </a:t>
            </a:r>
            <a:r>
              <a:rPr lang="es-CO" sz="1200" dirty="0">
                <a:solidFill>
                  <a:prstClr val="black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Desarrollar y publicar 3 contenidos innovadores que evidencien el impacto regional de APC-Colombia</a:t>
            </a:r>
            <a:endParaRPr kumimoji="0" lang="es-CO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" name="Rectángulo redondeado 4"/>
          <p:cNvSpPr/>
          <p:nvPr/>
        </p:nvSpPr>
        <p:spPr>
          <a:xfrm>
            <a:off x="3500703" y="3390932"/>
            <a:ext cx="6258734" cy="484666"/>
          </a:xfrm>
          <a:prstGeom prst="roundRect">
            <a:avLst/>
          </a:prstGeom>
          <a:solidFill>
            <a:srgbClr val="9AD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 defTabSz="914400">
              <a:defRPr/>
            </a:pP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3. </a:t>
            </a:r>
            <a:r>
              <a:rPr lang="es-CO" sz="1200" dirty="0">
                <a:solidFill>
                  <a:prstClr val="black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Difundir la implementación del 100% de los proyectos priorizados que cuentan con recursos propios de </a:t>
            </a:r>
            <a:r>
              <a:rPr lang="es-CO" sz="1200" dirty="0" smtClean="0">
                <a:solidFill>
                  <a:prstClr val="black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APC Colombia</a:t>
            </a:r>
            <a:endParaRPr kumimoji="0" lang="es-CO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6" name="Rectángulo redondeado 5"/>
          <p:cNvSpPr/>
          <p:nvPr/>
        </p:nvSpPr>
        <p:spPr>
          <a:xfrm>
            <a:off x="3511344" y="819043"/>
            <a:ext cx="6258731" cy="290410"/>
          </a:xfrm>
          <a:prstGeom prst="roundRect">
            <a:avLst>
              <a:gd name="adj" fmla="val 8613"/>
            </a:avLst>
          </a:prstGeom>
          <a:solidFill>
            <a:srgbClr val="124E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erlin Sans FB Demi" panose="020E0802020502020306" pitchFamily="34" charset="0"/>
                <a:ea typeface="+mn-ea"/>
                <a:cs typeface="Aharoni" panose="02010803020104030203" pitchFamily="2" charset="-79"/>
              </a:rPr>
              <a:t>ENTREGABLES 2017 (NUEVOS)</a:t>
            </a:r>
            <a:endParaRPr kumimoji="0" lang="es-CO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erlin Sans FB Demi" panose="020E0802020502020306" pitchFamily="34" charset="0"/>
              <a:ea typeface="+mn-ea"/>
              <a:cs typeface="Aharoni" panose="02010803020104030203" pitchFamily="2" charset="-79"/>
            </a:endParaRPr>
          </a:p>
        </p:txBody>
      </p:sp>
      <p:sp>
        <p:nvSpPr>
          <p:cNvPr id="7" name="Rectángulo redondeado 6"/>
          <p:cNvSpPr/>
          <p:nvPr/>
        </p:nvSpPr>
        <p:spPr>
          <a:xfrm>
            <a:off x="139596" y="811211"/>
            <a:ext cx="3058832" cy="298242"/>
          </a:xfrm>
          <a:prstGeom prst="roundRect">
            <a:avLst>
              <a:gd name="adj" fmla="val 8613"/>
            </a:avLst>
          </a:prstGeom>
          <a:solidFill>
            <a:srgbClr val="124E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erlin Sans FB Demi" panose="020E0802020502020306" pitchFamily="34" charset="0"/>
                <a:ea typeface="+mn-ea"/>
                <a:cs typeface="Aharoni" panose="02010803020104030203" pitchFamily="2" charset="-79"/>
              </a:rPr>
              <a:t>ENTREGABLE CUATRIENIO (NUEVOS)</a:t>
            </a:r>
            <a:endParaRPr kumimoji="0" lang="es-CO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erlin Sans FB Demi" panose="020E0802020502020306" pitchFamily="34" charset="0"/>
              <a:ea typeface="+mn-ea"/>
              <a:cs typeface="Aharoni" panose="02010803020104030203" pitchFamily="2" charset="-79"/>
            </a:endParaRPr>
          </a:p>
        </p:txBody>
      </p:sp>
      <p:sp>
        <p:nvSpPr>
          <p:cNvPr id="8" name="Rectángulo redondeado 7"/>
          <p:cNvSpPr/>
          <p:nvPr/>
        </p:nvSpPr>
        <p:spPr>
          <a:xfrm>
            <a:off x="10124142" y="811211"/>
            <a:ext cx="1800000" cy="298242"/>
          </a:xfrm>
          <a:prstGeom prst="roundRect">
            <a:avLst>
              <a:gd name="adj" fmla="val 8613"/>
            </a:avLst>
          </a:prstGeom>
          <a:solidFill>
            <a:srgbClr val="124E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erlin Sans FB Demi" panose="020E0802020502020306" pitchFamily="34" charset="0"/>
                <a:ea typeface="+mn-ea"/>
                <a:cs typeface="Aharoni" panose="02010803020104030203" pitchFamily="2" charset="-79"/>
              </a:rPr>
              <a:t>RESPONSABLE</a:t>
            </a:r>
            <a:endParaRPr kumimoji="0" lang="es-CO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erlin Sans FB Demi" panose="020E0802020502020306" pitchFamily="34" charset="0"/>
              <a:ea typeface="+mn-ea"/>
              <a:cs typeface="Aharoni" panose="02010803020104030203" pitchFamily="2" charset="-79"/>
            </a:endParaRPr>
          </a:p>
        </p:txBody>
      </p:sp>
      <p:sp>
        <p:nvSpPr>
          <p:cNvPr id="9" name="Rectángulo redondeado 8"/>
          <p:cNvSpPr/>
          <p:nvPr/>
        </p:nvSpPr>
        <p:spPr>
          <a:xfrm>
            <a:off x="10124142" y="1668774"/>
            <a:ext cx="1800000" cy="472707"/>
          </a:xfrm>
          <a:prstGeom prst="roundRect">
            <a:avLst/>
          </a:prstGeom>
          <a:solidFill>
            <a:srgbClr val="9AD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PLANEACIÓN</a:t>
            </a:r>
          </a:p>
        </p:txBody>
      </p:sp>
      <p:sp>
        <p:nvSpPr>
          <p:cNvPr id="10" name="Rectángulo redondeado 9"/>
          <p:cNvSpPr/>
          <p:nvPr/>
        </p:nvSpPr>
        <p:spPr>
          <a:xfrm>
            <a:off x="10124142" y="2688155"/>
            <a:ext cx="1800000" cy="484666"/>
          </a:xfrm>
          <a:prstGeom prst="roundRect">
            <a:avLst/>
          </a:prstGeom>
          <a:solidFill>
            <a:srgbClr val="9AD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COMUNICACIONES</a:t>
            </a:r>
          </a:p>
        </p:txBody>
      </p:sp>
      <p:sp>
        <p:nvSpPr>
          <p:cNvPr id="11" name="Rectángulo redondeado 10"/>
          <p:cNvSpPr/>
          <p:nvPr/>
        </p:nvSpPr>
        <p:spPr>
          <a:xfrm>
            <a:off x="149803" y="3638930"/>
            <a:ext cx="3048626" cy="716030"/>
          </a:xfrm>
          <a:prstGeom prst="roundRect">
            <a:avLst>
              <a:gd name="adj" fmla="val 7435"/>
            </a:avLst>
          </a:prstGeom>
          <a:solidFill>
            <a:srgbClr val="349A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POSICIONAMIENTO DE APC-COLOMBIA COMO GESTOR TÉCNICO DE LA COOPERACIÓN INTERNACIONAL DE COLOMBIA</a:t>
            </a:r>
            <a:endParaRPr kumimoji="0" lang="es-CO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sp>
        <p:nvSpPr>
          <p:cNvPr id="12" name="Rectángulo redondeado 11"/>
          <p:cNvSpPr/>
          <p:nvPr/>
        </p:nvSpPr>
        <p:spPr>
          <a:xfrm>
            <a:off x="149803" y="1325001"/>
            <a:ext cx="3048627" cy="1160252"/>
          </a:xfrm>
          <a:prstGeom prst="roundRect">
            <a:avLst>
              <a:gd name="adj" fmla="val 6208"/>
            </a:avLst>
          </a:prstGeom>
          <a:solidFill>
            <a:srgbClr val="349A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LOS COLOMBIANOS Y LA COMUNIDAD INTERNACIONAL ACCEDEN EN LÍNEA A INFORMACIÓN DEL 100% DE CI; CON LO CUAL CONOCEN DE QUÉ TRATAN, EN DONDE ESTÁN UBICADOS, MONTOS, ACTORES, ENTRE OTROS. </a:t>
            </a:r>
            <a:endParaRPr kumimoji="0" lang="es-CO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sp>
        <p:nvSpPr>
          <p:cNvPr id="13" name="Rectángulo redondeado 12"/>
          <p:cNvSpPr/>
          <p:nvPr/>
        </p:nvSpPr>
        <p:spPr>
          <a:xfrm>
            <a:off x="3511340" y="1668774"/>
            <a:ext cx="6269374" cy="472707"/>
          </a:xfrm>
          <a:prstGeom prst="roundRect">
            <a:avLst/>
          </a:prstGeom>
          <a:solidFill>
            <a:srgbClr val="9AD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1. Sistema de Información de Cooperación Internacional – CICLOPE implementado en un 70%</a:t>
            </a:r>
          </a:p>
        </p:txBody>
      </p:sp>
      <p:sp>
        <p:nvSpPr>
          <p:cNvPr id="14" name="Rectángulo redondeado 13"/>
          <p:cNvSpPr/>
          <p:nvPr/>
        </p:nvSpPr>
        <p:spPr>
          <a:xfrm>
            <a:off x="10124142" y="3390932"/>
            <a:ext cx="1800000" cy="484666"/>
          </a:xfrm>
          <a:prstGeom prst="roundRect">
            <a:avLst/>
          </a:prstGeom>
          <a:solidFill>
            <a:srgbClr val="9AD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COMUNICACIONES</a:t>
            </a:r>
          </a:p>
        </p:txBody>
      </p:sp>
      <p:sp>
        <p:nvSpPr>
          <p:cNvPr id="15" name="Rectángulo redondeado 14"/>
          <p:cNvSpPr/>
          <p:nvPr/>
        </p:nvSpPr>
        <p:spPr>
          <a:xfrm>
            <a:off x="10124142" y="4090230"/>
            <a:ext cx="1800000" cy="545557"/>
          </a:xfrm>
          <a:prstGeom prst="roundRect">
            <a:avLst/>
          </a:prstGeom>
          <a:solidFill>
            <a:srgbClr val="9AD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COMUNICACIONES</a:t>
            </a:r>
          </a:p>
        </p:txBody>
      </p:sp>
      <p:sp>
        <p:nvSpPr>
          <p:cNvPr id="16" name="Rectángulo redondeado 15"/>
          <p:cNvSpPr/>
          <p:nvPr/>
        </p:nvSpPr>
        <p:spPr>
          <a:xfrm>
            <a:off x="10124142" y="4853896"/>
            <a:ext cx="1800000" cy="514569"/>
          </a:xfrm>
          <a:prstGeom prst="roundRect">
            <a:avLst/>
          </a:prstGeom>
          <a:solidFill>
            <a:srgbClr val="9AD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COMUNICACIONES</a:t>
            </a:r>
          </a:p>
        </p:txBody>
      </p:sp>
      <p:sp>
        <p:nvSpPr>
          <p:cNvPr id="17" name="Abrir llave 16"/>
          <p:cNvSpPr/>
          <p:nvPr/>
        </p:nvSpPr>
        <p:spPr>
          <a:xfrm>
            <a:off x="3298142" y="1631690"/>
            <a:ext cx="144000" cy="55360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Abrir llave 17"/>
          <p:cNvSpPr/>
          <p:nvPr/>
        </p:nvSpPr>
        <p:spPr>
          <a:xfrm flipV="1">
            <a:off x="3277518" y="2666121"/>
            <a:ext cx="164624" cy="274315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22" name="Grupo 21"/>
          <p:cNvGrpSpPr>
            <a:grpSpLocks noChangeAspect="1"/>
          </p:cNvGrpSpPr>
          <p:nvPr/>
        </p:nvGrpSpPr>
        <p:grpSpPr>
          <a:xfrm>
            <a:off x="139160" y="175432"/>
            <a:ext cx="3622600" cy="554681"/>
            <a:chOff x="2259127" y="728978"/>
            <a:chExt cx="11679826" cy="1788146"/>
          </a:xfrm>
        </p:grpSpPr>
        <p:pic>
          <p:nvPicPr>
            <p:cNvPr id="23" name="Imagen 2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259127" y="728978"/>
              <a:ext cx="6560472" cy="1053452"/>
            </a:xfrm>
            <a:prstGeom prst="rect">
              <a:avLst/>
            </a:prstGeom>
          </p:spPr>
        </p:pic>
        <p:sp>
          <p:nvSpPr>
            <p:cNvPr id="24" name="Rectángulo 23"/>
            <p:cNvSpPr/>
            <p:nvPr/>
          </p:nvSpPr>
          <p:spPr>
            <a:xfrm>
              <a:off x="3700244" y="1593794"/>
              <a:ext cx="1023870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CO" sz="1200" b="0" i="1" u="none" strike="noStrike" kern="1200" cap="none" spc="0" normalizeH="0" baseline="0" noProof="0" dirty="0">
                  <a:ln>
                    <a:noFill/>
                  </a:ln>
                  <a:solidFill>
                    <a:srgbClr val="009999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los resultados de la Cooperación Internacional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61472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redondeado 1"/>
          <p:cNvSpPr/>
          <p:nvPr/>
        </p:nvSpPr>
        <p:spPr>
          <a:xfrm>
            <a:off x="3511344" y="627838"/>
            <a:ext cx="6258731" cy="290410"/>
          </a:xfrm>
          <a:prstGeom prst="roundRect">
            <a:avLst>
              <a:gd name="adj" fmla="val 8613"/>
            </a:avLst>
          </a:prstGeom>
          <a:solidFill>
            <a:srgbClr val="124E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erlin Sans FB Demi" panose="020E0802020502020306" pitchFamily="34" charset="0"/>
                <a:ea typeface="+mn-ea"/>
                <a:cs typeface="Aharoni" panose="02010803020104030203" pitchFamily="2" charset="-79"/>
              </a:rPr>
              <a:t>ENTREGABLES 2017 (NUEVOS)</a:t>
            </a:r>
            <a:endParaRPr kumimoji="0" lang="es-CO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erlin Sans FB Demi" panose="020E0802020502020306" pitchFamily="34" charset="0"/>
              <a:ea typeface="+mn-ea"/>
              <a:cs typeface="Aharoni" panose="02010803020104030203" pitchFamily="2" charset="-79"/>
            </a:endParaRPr>
          </a:p>
        </p:txBody>
      </p:sp>
      <p:sp>
        <p:nvSpPr>
          <p:cNvPr id="3" name="Rectángulo redondeado 2"/>
          <p:cNvSpPr/>
          <p:nvPr/>
        </p:nvSpPr>
        <p:spPr>
          <a:xfrm>
            <a:off x="139596" y="623922"/>
            <a:ext cx="3058832" cy="298242"/>
          </a:xfrm>
          <a:prstGeom prst="roundRect">
            <a:avLst>
              <a:gd name="adj" fmla="val 8613"/>
            </a:avLst>
          </a:prstGeom>
          <a:solidFill>
            <a:srgbClr val="124E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erlin Sans FB Demi" panose="020E0802020502020306" pitchFamily="34" charset="0"/>
                <a:ea typeface="+mn-ea"/>
                <a:cs typeface="Aharoni" panose="02010803020104030203" pitchFamily="2" charset="-79"/>
              </a:rPr>
              <a:t>ENTREGABLE CUATRIENIO (NUEVOS)</a:t>
            </a:r>
            <a:endParaRPr kumimoji="0" lang="es-CO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erlin Sans FB Demi" panose="020E0802020502020306" pitchFamily="34" charset="0"/>
              <a:ea typeface="+mn-ea"/>
              <a:cs typeface="Aharoni" panose="02010803020104030203" pitchFamily="2" charset="-79"/>
            </a:endParaRPr>
          </a:p>
        </p:txBody>
      </p:sp>
      <p:sp>
        <p:nvSpPr>
          <p:cNvPr id="4" name="Rectángulo redondeado 3"/>
          <p:cNvSpPr/>
          <p:nvPr/>
        </p:nvSpPr>
        <p:spPr>
          <a:xfrm>
            <a:off x="10124142" y="623922"/>
            <a:ext cx="1800000" cy="298242"/>
          </a:xfrm>
          <a:prstGeom prst="roundRect">
            <a:avLst>
              <a:gd name="adj" fmla="val 8613"/>
            </a:avLst>
          </a:prstGeom>
          <a:solidFill>
            <a:srgbClr val="124E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erlin Sans FB Demi" panose="020E0802020502020306" pitchFamily="34" charset="0"/>
                <a:ea typeface="+mn-ea"/>
                <a:cs typeface="Aharoni" panose="02010803020104030203" pitchFamily="2" charset="-79"/>
              </a:rPr>
              <a:t>RESPONSABLE</a:t>
            </a:r>
            <a:endParaRPr kumimoji="0" lang="es-CO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erlin Sans FB Demi" panose="020E0802020502020306" pitchFamily="34" charset="0"/>
              <a:ea typeface="+mn-ea"/>
              <a:cs typeface="Aharoni" panose="02010803020104030203" pitchFamily="2" charset="-79"/>
            </a:endParaRPr>
          </a:p>
        </p:txBody>
      </p:sp>
      <p:sp>
        <p:nvSpPr>
          <p:cNvPr id="5" name="Rectángulo redondeado 4"/>
          <p:cNvSpPr/>
          <p:nvPr/>
        </p:nvSpPr>
        <p:spPr>
          <a:xfrm>
            <a:off x="10124142" y="1007866"/>
            <a:ext cx="1800000" cy="180000"/>
          </a:xfrm>
          <a:prstGeom prst="roundRect">
            <a:avLst/>
          </a:prstGeom>
          <a:solidFill>
            <a:srgbClr val="D9D1E4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r>
              <a:rPr kumimoji="0" lang="es-CO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 pitchFamily="34" charset="0"/>
                <a:ea typeface="Arimo"/>
                <a:cs typeface="Calibri Light" panose="020F0302020204030204" pitchFamily="34" charset="0"/>
              </a:rPr>
              <a:t>Gestión de TI</a:t>
            </a:r>
            <a:endParaRPr kumimoji="0" lang="es-CO" sz="12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 Light" panose="020F0302020204030204" pitchFamily="34" charset="0"/>
              <a:ea typeface="Arimo"/>
              <a:cs typeface="Calibri Light" panose="020F0302020204030204" pitchFamily="34" charset="0"/>
            </a:endParaRPr>
          </a:p>
        </p:txBody>
      </p:sp>
      <p:sp>
        <p:nvSpPr>
          <p:cNvPr id="6" name="Rectángulo redondeado 5"/>
          <p:cNvSpPr/>
          <p:nvPr/>
        </p:nvSpPr>
        <p:spPr>
          <a:xfrm>
            <a:off x="10124142" y="1494886"/>
            <a:ext cx="1800000" cy="360000"/>
          </a:xfrm>
          <a:prstGeom prst="roundRect">
            <a:avLst/>
          </a:prstGeom>
          <a:solidFill>
            <a:srgbClr val="D9D1E4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r>
              <a:rPr kumimoji="0" lang="es-CO" sz="1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 pitchFamily="34" charset="0"/>
                <a:ea typeface="Arimo"/>
                <a:cs typeface="Calibri Light" panose="020F0302020204030204" pitchFamily="34" charset="0"/>
              </a:rPr>
              <a:t>Gestión Admtva.</a:t>
            </a:r>
          </a:p>
        </p:txBody>
      </p:sp>
      <p:sp>
        <p:nvSpPr>
          <p:cNvPr id="7" name="Rectángulo redondeado 6"/>
          <p:cNvSpPr/>
          <p:nvPr/>
        </p:nvSpPr>
        <p:spPr>
          <a:xfrm>
            <a:off x="136094" y="4837772"/>
            <a:ext cx="3048626" cy="716030"/>
          </a:xfrm>
          <a:prstGeom prst="roundRect">
            <a:avLst>
              <a:gd name="adj" fmla="val 7435"/>
            </a:avLst>
          </a:prstGeom>
          <a:solidFill>
            <a:srgbClr val="A961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SISTEMA DE ADMINISTRACIÓN DE TALENTO HUMANO IMPLEMENTADO</a:t>
            </a:r>
            <a:endParaRPr kumimoji="0" lang="es-CO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sp>
        <p:nvSpPr>
          <p:cNvPr id="8" name="Rectángulo redondeado 7"/>
          <p:cNvSpPr/>
          <p:nvPr/>
        </p:nvSpPr>
        <p:spPr>
          <a:xfrm>
            <a:off x="149801" y="2405827"/>
            <a:ext cx="3048627" cy="624987"/>
          </a:xfrm>
          <a:prstGeom prst="roundRect">
            <a:avLst>
              <a:gd name="adj" fmla="val 6208"/>
            </a:avLst>
          </a:prstGeom>
          <a:solidFill>
            <a:srgbClr val="A961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SISTEMA INTEGRADO DE GESTION IMPLEMENTADO</a:t>
            </a:r>
            <a:endParaRPr kumimoji="0" lang="es-CO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sp>
        <p:nvSpPr>
          <p:cNvPr id="9" name="Abrir llave 8"/>
          <p:cNvSpPr/>
          <p:nvPr/>
        </p:nvSpPr>
        <p:spPr>
          <a:xfrm>
            <a:off x="3272009" y="974813"/>
            <a:ext cx="170133" cy="3487017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" name="Abrir llave 9"/>
          <p:cNvSpPr/>
          <p:nvPr/>
        </p:nvSpPr>
        <p:spPr>
          <a:xfrm flipV="1">
            <a:off x="3224909" y="4606155"/>
            <a:ext cx="245342" cy="107941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" name="Rectángulo redondeado 10"/>
          <p:cNvSpPr/>
          <p:nvPr/>
        </p:nvSpPr>
        <p:spPr>
          <a:xfrm>
            <a:off x="3512250" y="1247389"/>
            <a:ext cx="6247184" cy="180000"/>
          </a:xfrm>
          <a:prstGeom prst="roundRect">
            <a:avLst/>
          </a:prstGeom>
          <a:solidFill>
            <a:srgbClr val="D9D1E4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 pitchFamily="34" charset="0"/>
                <a:ea typeface="Arimo"/>
                <a:cs typeface="Calibri Light" panose="020F0302020204030204" pitchFamily="34" charset="0"/>
                <a:sym typeface="Arial"/>
              </a:rPr>
              <a:t>2. </a:t>
            </a: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 pitchFamily="34" charset="0"/>
                <a:ea typeface="Arimo"/>
                <a:cs typeface="Calibri Light" panose="020F0302020204030204" pitchFamily="34" charset="0"/>
                <a:sym typeface="Arial"/>
              </a:rPr>
              <a:t>Estructurar el 100% del sistema de Gestión Documental</a:t>
            </a:r>
            <a:endParaRPr kumimoji="0" lang="es-CO" sz="12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 Light" panose="020F0302020204030204" pitchFamily="34" charset="0"/>
              <a:ea typeface="Arimo"/>
              <a:cs typeface="Calibri Light" panose="020F0302020204030204" pitchFamily="34" charset="0"/>
              <a:sym typeface="Arial"/>
            </a:endParaRPr>
          </a:p>
        </p:txBody>
      </p:sp>
      <p:sp>
        <p:nvSpPr>
          <p:cNvPr id="12" name="Rectángulo redondeado 11"/>
          <p:cNvSpPr/>
          <p:nvPr/>
        </p:nvSpPr>
        <p:spPr>
          <a:xfrm>
            <a:off x="3512250" y="1486914"/>
            <a:ext cx="6247183" cy="360000"/>
          </a:xfrm>
          <a:prstGeom prst="roundRect">
            <a:avLst/>
          </a:prstGeom>
          <a:solidFill>
            <a:srgbClr val="D9D1E4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 pitchFamily="34" charset="0"/>
                <a:ea typeface="Arimo"/>
                <a:cs typeface="Calibri Light" panose="020F0302020204030204" pitchFamily="34" charset="0"/>
              </a:rPr>
              <a:t>3. Atender </a:t>
            </a: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 pitchFamily="34" charset="0"/>
                <a:ea typeface="Arimo"/>
                <a:cs typeface="Calibri Light" panose="020F0302020204030204" pitchFamily="34" charset="0"/>
              </a:rPr>
              <a:t>efectivamente </a:t>
            </a: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 pitchFamily="34" charset="0"/>
                <a:ea typeface="Arimo"/>
                <a:cs typeface="Calibri Light" panose="020F0302020204030204" pitchFamily="34" charset="0"/>
              </a:rPr>
              <a:t>el 80% de las solicitudes de insumos y servicios requeridos a la coordinación administrativa</a:t>
            </a:r>
          </a:p>
        </p:txBody>
      </p:sp>
      <p:sp>
        <p:nvSpPr>
          <p:cNvPr id="13" name="Rectángulo redondeado 12"/>
          <p:cNvSpPr/>
          <p:nvPr/>
        </p:nvSpPr>
        <p:spPr>
          <a:xfrm>
            <a:off x="3512249" y="2954130"/>
            <a:ext cx="6247182" cy="180000"/>
          </a:xfrm>
          <a:prstGeom prst="roundRect">
            <a:avLst/>
          </a:prstGeom>
          <a:solidFill>
            <a:srgbClr val="D9D1E4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 pitchFamily="34" charset="0"/>
                <a:ea typeface="Arimo"/>
                <a:cs typeface="Calibri Light" panose="020F0302020204030204" pitchFamily="34" charset="0"/>
              </a:rPr>
              <a:t>7. Diseñar e implementar un acuerdo de servicios contractuales</a:t>
            </a:r>
          </a:p>
        </p:txBody>
      </p:sp>
      <p:sp>
        <p:nvSpPr>
          <p:cNvPr id="14" name="Rectángulo redondeado 13"/>
          <p:cNvSpPr/>
          <p:nvPr/>
        </p:nvSpPr>
        <p:spPr>
          <a:xfrm>
            <a:off x="3512250" y="3182637"/>
            <a:ext cx="6247181" cy="180000"/>
          </a:xfrm>
          <a:prstGeom prst="roundRect">
            <a:avLst/>
          </a:prstGeom>
          <a:solidFill>
            <a:srgbClr val="D9D1E4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 pitchFamily="34" charset="0"/>
                <a:ea typeface="Arimo"/>
                <a:cs typeface="Calibri Light" panose="020F0302020204030204" pitchFamily="34" charset="0"/>
              </a:rPr>
              <a:t>8. Manual de políticas contables bajo el nuevo marco normativo NICSP* elaborado</a:t>
            </a:r>
            <a:endParaRPr kumimoji="0" lang="es-CO" sz="12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 Light" panose="020F0302020204030204" pitchFamily="34" charset="0"/>
              <a:ea typeface="Arimo"/>
              <a:cs typeface="Calibri Light" panose="020F0302020204030204" pitchFamily="34" charset="0"/>
            </a:endParaRPr>
          </a:p>
        </p:txBody>
      </p:sp>
      <p:sp>
        <p:nvSpPr>
          <p:cNvPr id="15" name="Rectángulo redondeado 14"/>
          <p:cNvSpPr/>
          <p:nvPr/>
        </p:nvSpPr>
        <p:spPr>
          <a:xfrm>
            <a:off x="3512250" y="3411144"/>
            <a:ext cx="6247182" cy="360000"/>
          </a:xfrm>
          <a:prstGeom prst="roundRect">
            <a:avLst/>
          </a:prstGeom>
          <a:solidFill>
            <a:srgbClr val="D9D1E4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 pitchFamily="34" charset="0"/>
                <a:ea typeface="Arimo"/>
                <a:cs typeface="Calibri Light" panose="020F0302020204030204" pitchFamily="34" charset="0"/>
              </a:rPr>
              <a:t>9. Documentación de gestión financiera y contable actualizada para mejorar la calidad de la información financiera y contable</a:t>
            </a:r>
          </a:p>
        </p:txBody>
      </p:sp>
      <p:sp>
        <p:nvSpPr>
          <p:cNvPr id="16" name="Rectángulo redondeado 15"/>
          <p:cNvSpPr/>
          <p:nvPr/>
        </p:nvSpPr>
        <p:spPr>
          <a:xfrm>
            <a:off x="3512250" y="3816702"/>
            <a:ext cx="6247181" cy="360000"/>
          </a:xfrm>
          <a:prstGeom prst="roundRect">
            <a:avLst/>
          </a:prstGeom>
          <a:solidFill>
            <a:srgbClr val="D9D1E4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 pitchFamily="34" charset="0"/>
                <a:ea typeface="Arimo"/>
                <a:cs typeface="Calibri Light" panose="020F0302020204030204" pitchFamily="34" charset="0"/>
              </a:rPr>
              <a:t>10. Implementar un mecanismo de seguimiento financiero  orientado a optimizar la ejecución presupuestal de la Agencia</a:t>
            </a:r>
          </a:p>
        </p:txBody>
      </p:sp>
      <p:sp>
        <p:nvSpPr>
          <p:cNvPr id="17" name="Rectángulo redondeado 16"/>
          <p:cNvSpPr/>
          <p:nvPr/>
        </p:nvSpPr>
        <p:spPr>
          <a:xfrm>
            <a:off x="3512249" y="4884779"/>
            <a:ext cx="6247182" cy="360000"/>
          </a:xfrm>
          <a:prstGeom prst="roundRect">
            <a:avLst/>
          </a:prstGeom>
          <a:solidFill>
            <a:srgbClr val="D9D1E4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 pitchFamily="34" charset="0"/>
                <a:ea typeface="Arimo"/>
                <a:cs typeface="Calibri Light" panose="020F0302020204030204" pitchFamily="34" charset="0"/>
              </a:rPr>
              <a:t>13. </a:t>
            </a: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 pitchFamily="34" charset="0"/>
                <a:ea typeface="Arimo"/>
                <a:cs typeface="Calibri Light" panose="020F0302020204030204" pitchFamily="34" charset="0"/>
              </a:rPr>
              <a:t>Plan Institucional de Capacitación que maximiza la idoneidad de por lo menos el 70% de la población objetivo es formulado e implementado</a:t>
            </a:r>
          </a:p>
        </p:txBody>
      </p:sp>
      <p:sp>
        <p:nvSpPr>
          <p:cNvPr id="18" name="Rectángulo redondeado 17"/>
          <p:cNvSpPr/>
          <p:nvPr/>
        </p:nvSpPr>
        <p:spPr>
          <a:xfrm>
            <a:off x="3510440" y="4629734"/>
            <a:ext cx="6247182" cy="180000"/>
          </a:xfrm>
          <a:prstGeom prst="roundRect">
            <a:avLst/>
          </a:prstGeom>
          <a:solidFill>
            <a:srgbClr val="D9D1E4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 pitchFamily="34" charset="0"/>
                <a:ea typeface="Arimo"/>
                <a:cs typeface="Calibri Light" panose="020F0302020204030204" pitchFamily="34" charset="0"/>
              </a:rPr>
              <a:t>12. Sistema de Administración Integral del Talento Humano implementado</a:t>
            </a:r>
          </a:p>
        </p:txBody>
      </p:sp>
      <p:sp>
        <p:nvSpPr>
          <p:cNvPr id="19" name="Rectángulo redondeado 18"/>
          <p:cNvSpPr/>
          <p:nvPr/>
        </p:nvSpPr>
        <p:spPr>
          <a:xfrm>
            <a:off x="3511342" y="4280071"/>
            <a:ext cx="6247182" cy="180000"/>
          </a:xfrm>
          <a:prstGeom prst="roundRect">
            <a:avLst/>
          </a:prstGeom>
          <a:solidFill>
            <a:srgbClr val="D9D1E4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 pitchFamily="34" charset="0"/>
                <a:ea typeface="Arimo"/>
                <a:cs typeface="Calibri Light" panose="020F0302020204030204" pitchFamily="34" charset="0"/>
              </a:rPr>
              <a:t>11. </a:t>
            </a: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 pitchFamily="34" charset="0"/>
                <a:ea typeface="Arimo"/>
                <a:cs typeface="Calibri Light" panose="020F0302020204030204" pitchFamily="34" charset="0"/>
              </a:rPr>
              <a:t>Sistema de Gestión de Seguridad y Salud en el Trabajo implementado</a:t>
            </a:r>
          </a:p>
        </p:txBody>
      </p:sp>
      <p:sp>
        <p:nvSpPr>
          <p:cNvPr id="20" name="Rectángulo redondeado 19"/>
          <p:cNvSpPr/>
          <p:nvPr/>
        </p:nvSpPr>
        <p:spPr>
          <a:xfrm>
            <a:off x="3511344" y="5303533"/>
            <a:ext cx="6247182" cy="360000"/>
          </a:xfrm>
          <a:prstGeom prst="roundRect">
            <a:avLst/>
          </a:prstGeom>
          <a:solidFill>
            <a:srgbClr val="D9D1E4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 pitchFamily="34" charset="0"/>
                <a:ea typeface="Arimo"/>
                <a:cs typeface="Calibri Light" panose="020F0302020204030204" pitchFamily="34" charset="0"/>
              </a:rPr>
              <a:t>14. Plan de estímulos e incentivos (PEI) 2017 formulado e implementado para fortalecer el sentido de pertenencia </a:t>
            </a:r>
          </a:p>
        </p:txBody>
      </p:sp>
      <p:sp>
        <p:nvSpPr>
          <p:cNvPr id="21" name="Shape 306"/>
          <p:cNvSpPr/>
          <p:nvPr/>
        </p:nvSpPr>
        <p:spPr>
          <a:xfrm>
            <a:off x="3511343" y="1007865"/>
            <a:ext cx="6258731" cy="180000"/>
          </a:xfrm>
          <a:prstGeom prst="roundRect">
            <a:avLst>
              <a:gd name="adj" fmla="val 16667"/>
            </a:avLst>
          </a:prstGeom>
          <a:solidFill>
            <a:srgbClr val="D9D1E4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 pitchFamily="34" charset="0"/>
                <a:ea typeface="Arimo"/>
                <a:cs typeface="Calibri Light" panose="020F0302020204030204" pitchFamily="34" charset="0"/>
                <a:sym typeface="Arimo"/>
              </a:rPr>
              <a:t>1. Implementar </a:t>
            </a: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 pitchFamily="34" charset="0"/>
                <a:ea typeface="Arimo"/>
                <a:cs typeface="Calibri Light" panose="020F0302020204030204" pitchFamily="34" charset="0"/>
                <a:sym typeface="Arimo"/>
              </a:rPr>
              <a:t>7 </a:t>
            </a: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 pitchFamily="34" charset="0"/>
                <a:ea typeface="Arimo"/>
                <a:cs typeface="Calibri Light" panose="020F0302020204030204" pitchFamily="34" charset="0"/>
                <a:sym typeface="Arimo"/>
              </a:rPr>
              <a:t>proyectos alineados con la estrategia </a:t>
            </a: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 pitchFamily="34" charset="0"/>
                <a:ea typeface="Arimo"/>
                <a:cs typeface="Calibri Light" panose="020F0302020204030204" pitchFamily="34" charset="0"/>
                <a:sym typeface="Arimo"/>
              </a:rPr>
              <a:t>GEL</a:t>
            </a:r>
            <a:endParaRPr kumimoji="0" lang="es-CO" sz="12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 Light" panose="020F0302020204030204" pitchFamily="34" charset="0"/>
              <a:ea typeface="Arimo"/>
              <a:cs typeface="Calibri Light" panose="020F0302020204030204" pitchFamily="34" charset="0"/>
              <a:sym typeface="Arimo"/>
            </a:endParaRPr>
          </a:p>
        </p:txBody>
      </p:sp>
      <p:sp>
        <p:nvSpPr>
          <p:cNvPr id="22" name="Rectángulo redondeado 21"/>
          <p:cNvSpPr/>
          <p:nvPr/>
        </p:nvSpPr>
        <p:spPr>
          <a:xfrm>
            <a:off x="3511343" y="1903490"/>
            <a:ext cx="6247184" cy="360000"/>
          </a:xfrm>
          <a:prstGeom prst="roundRect">
            <a:avLst/>
          </a:prstGeom>
          <a:solidFill>
            <a:srgbClr val="D9D1E4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 pitchFamily="34" charset="0"/>
                <a:ea typeface="Arimo"/>
                <a:cs typeface="Calibri Light" panose="020F0302020204030204" pitchFamily="34" charset="0"/>
                <a:sym typeface="Arial"/>
              </a:rPr>
              <a:t>4. Evaluar el Sistema de Control Interno de APC-Colombia, orientado a la entrega oportuna de información para la mejora continua</a:t>
            </a:r>
          </a:p>
        </p:txBody>
      </p:sp>
      <p:sp>
        <p:nvSpPr>
          <p:cNvPr id="23" name="Rectángulo redondeado 22"/>
          <p:cNvSpPr/>
          <p:nvPr/>
        </p:nvSpPr>
        <p:spPr>
          <a:xfrm>
            <a:off x="3511342" y="2309048"/>
            <a:ext cx="6247184" cy="180000"/>
          </a:xfrm>
          <a:prstGeom prst="roundRect">
            <a:avLst/>
          </a:prstGeom>
          <a:solidFill>
            <a:srgbClr val="D9D1E4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 pitchFamily="34" charset="0"/>
                <a:ea typeface="Arimo"/>
                <a:cs typeface="Calibri Light" panose="020F0302020204030204" pitchFamily="34" charset="0"/>
                <a:sym typeface="Arial"/>
              </a:rPr>
              <a:t>5. Informe de auditoría </a:t>
            </a: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 pitchFamily="34" charset="0"/>
                <a:ea typeface="Arimo"/>
                <a:cs typeface="Calibri Light" panose="020F0302020204030204" pitchFamily="34" charset="0"/>
                <a:sym typeface="Arial"/>
              </a:rPr>
              <a:t>externa de seguimiento </a:t>
            </a: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 pitchFamily="34" charset="0"/>
                <a:ea typeface="Arimo"/>
                <a:cs typeface="Calibri Light" panose="020F0302020204030204" pitchFamily="34" charset="0"/>
                <a:sym typeface="Arial"/>
              </a:rPr>
              <a:t>con cero no conformidades </a:t>
            </a:r>
          </a:p>
        </p:txBody>
      </p:sp>
      <p:sp>
        <p:nvSpPr>
          <p:cNvPr id="24" name="Rectángulo redondeado 23"/>
          <p:cNvSpPr/>
          <p:nvPr/>
        </p:nvSpPr>
        <p:spPr>
          <a:xfrm>
            <a:off x="3511342" y="2548572"/>
            <a:ext cx="6247184" cy="360000"/>
          </a:xfrm>
          <a:prstGeom prst="roundRect">
            <a:avLst/>
          </a:prstGeom>
          <a:solidFill>
            <a:srgbClr val="D9D1E4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 pitchFamily="34" charset="0"/>
                <a:ea typeface="Arimo"/>
                <a:cs typeface="Calibri Light" panose="020F0302020204030204" pitchFamily="34" charset="0"/>
                <a:sym typeface="Arial"/>
              </a:rPr>
              <a:t>6. La formulación y seguimiento del 100% de los planes de acción de APC-Colombia </a:t>
            </a: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 pitchFamily="34" charset="0"/>
                <a:ea typeface="Arimo"/>
                <a:cs typeface="Calibri Light" panose="020F0302020204030204" pitchFamily="34" charset="0"/>
                <a:sym typeface="Arial"/>
              </a:rPr>
              <a:t>están </a:t>
            </a: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 pitchFamily="34" charset="0"/>
                <a:ea typeface="Arimo"/>
                <a:cs typeface="Calibri Light" panose="020F0302020204030204" pitchFamily="34" charset="0"/>
                <a:sym typeface="Arial"/>
              </a:rPr>
              <a:t>orientados a resultados</a:t>
            </a:r>
          </a:p>
        </p:txBody>
      </p:sp>
      <p:sp>
        <p:nvSpPr>
          <p:cNvPr id="25" name="Rectángulo redondeado 24"/>
          <p:cNvSpPr/>
          <p:nvPr/>
        </p:nvSpPr>
        <p:spPr>
          <a:xfrm>
            <a:off x="10124142" y="1251376"/>
            <a:ext cx="1800000" cy="180000"/>
          </a:xfrm>
          <a:prstGeom prst="roundRect">
            <a:avLst/>
          </a:prstGeom>
          <a:solidFill>
            <a:srgbClr val="D9D1E4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r>
              <a:rPr kumimoji="0" lang="es-CO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 pitchFamily="34" charset="0"/>
                <a:ea typeface="Arimo"/>
                <a:cs typeface="Calibri Light" panose="020F0302020204030204" pitchFamily="34" charset="0"/>
              </a:rPr>
              <a:t>Gestión Admtva.</a:t>
            </a:r>
            <a:endParaRPr kumimoji="0" lang="es-CO" sz="12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 Light" panose="020F0302020204030204" pitchFamily="34" charset="0"/>
              <a:ea typeface="Arimo"/>
              <a:cs typeface="Calibri Light" panose="020F0302020204030204" pitchFamily="34" charset="0"/>
            </a:endParaRPr>
          </a:p>
        </p:txBody>
      </p:sp>
      <p:sp>
        <p:nvSpPr>
          <p:cNvPr id="26" name="Rectángulo redondeado 25"/>
          <p:cNvSpPr/>
          <p:nvPr/>
        </p:nvSpPr>
        <p:spPr>
          <a:xfrm>
            <a:off x="10124142" y="1907475"/>
            <a:ext cx="1800000" cy="360000"/>
          </a:xfrm>
          <a:prstGeom prst="roundRect">
            <a:avLst/>
          </a:prstGeom>
          <a:solidFill>
            <a:srgbClr val="D9D1E4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r>
              <a:rPr kumimoji="0" lang="es-CO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 pitchFamily="34" charset="0"/>
                <a:ea typeface="Arimo"/>
                <a:cs typeface="Calibri Light" panose="020F0302020204030204" pitchFamily="34" charset="0"/>
              </a:rPr>
              <a:t>Control interno</a:t>
            </a:r>
            <a:endParaRPr kumimoji="0" lang="es-CO" sz="12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 Light" panose="020F0302020204030204" pitchFamily="34" charset="0"/>
              <a:ea typeface="Arimo"/>
              <a:cs typeface="Calibri Light" panose="020F0302020204030204" pitchFamily="34" charset="0"/>
            </a:endParaRPr>
          </a:p>
        </p:txBody>
      </p:sp>
      <p:sp>
        <p:nvSpPr>
          <p:cNvPr id="27" name="Rectángulo redondeado 26"/>
          <p:cNvSpPr/>
          <p:nvPr/>
        </p:nvSpPr>
        <p:spPr>
          <a:xfrm>
            <a:off x="10124142" y="2552557"/>
            <a:ext cx="1800000" cy="360000"/>
          </a:xfrm>
          <a:prstGeom prst="roundRect">
            <a:avLst/>
          </a:prstGeom>
          <a:solidFill>
            <a:srgbClr val="D9D1E4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r>
              <a:rPr kumimoji="0" lang="es-CO" sz="1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 pitchFamily="34" charset="0"/>
                <a:ea typeface="Arimo"/>
                <a:cs typeface="Calibri Light" panose="020F0302020204030204" pitchFamily="34" charset="0"/>
              </a:rPr>
              <a:t>Planeación</a:t>
            </a:r>
          </a:p>
        </p:txBody>
      </p:sp>
      <p:sp>
        <p:nvSpPr>
          <p:cNvPr id="28" name="Rectángulo redondeado 27"/>
          <p:cNvSpPr/>
          <p:nvPr/>
        </p:nvSpPr>
        <p:spPr>
          <a:xfrm>
            <a:off x="10124142" y="2309047"/>
            <a:ext cx="1800000" cy="180000"/>
          </a:xfrm>
          <a:prstGeom prst="roundRect">
            <a:avLst/>
          </a:prstGeom>
          <a:solidFill>
            <a:srgbClr val="D9D1E4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r>
              <a:rPr kumimoji="0" lang="es-CO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 pitchFamily="34" charset="0"/>
                <a:ea typeface="Arimo"/>
                <a:cs typeface="Calibri Light" panose="020F0302020204030204" pitchFamily="34" charset="0"/>
              </a:rPr>
              <a:t>Planeación</a:t>
            </a:r>
            <a:endParaRPr kumimoji="0" lang="es-CO" sz="12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 Light" panose="020F0302020204030204" pitchFamily="34" charset="0"/>
              <a:ea typeface="Arimo"/>
              <a:cs typeface="Calibri Light" panose="020F0302020204030204" pitchFamily="34" charset="0"/>
            </a:endParaRPr>
          </a:p>
        </p:txBody>
      </p:sp>
      <p:sp>
        <p:nvSpPr>
          <p:cNvPr id="29" name="Rectángulo redondeado 28"/>
          <p:cNvSpPr/>
          <p:nvPr/>
        </p:nvSpPr>
        <p:spPr>
          <a:xfrm>
            <a:off x="10124142" y="2954129"/>
            <a:ext cx="1800000" cy="180000"/>
          </a:xfrm>
          <a:prstGeom prst="roundRect">
            <a:avLst/>
          </a:prstGeom>
          <a:solidFill>
            <a:srgbClr val="D9D1E4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r>
              <a:rPr kumimoji="0" lang="es-CO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 pitchFamily="34" charset="0"/>
                <a:ea typeface="Arimo"/>
                <a:cs typeface="Calibri Light" panose="020F0302020204030204" pitchFamily="34" charset="0"/>
              </a:rPr>
              <a:t>Gestión Contractual</a:t>
            </a:r>
            <a:endParaRPr kumimoji="0" lang="es-CO" sz="12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 Light" panose="020F0302020204030204" pitchFamily="34" charset="0"/>
              <a:ea typeface="Arimo"/>
              <a:cs typeface="Calibri Light" panose="020F0302020204030204" pitchFamily="34" charset="0"/>
            </a:endParaRPr>
          </a:p>
        </p:txBody>
      </p:sp>
      <p:sp>
        <p:nvSpPr>
          <p:cNvPr id="30" name="Rectángulo redondeado 29"/>
          <p:cNvSpPr/>
          <p:nvPr/>
        </p:nvSpPr>
        <p:spPr>
          <a:xfrm>
            <a:off x="10124142" y="3186622"/>
            <a:ext cx="1800000" cy="180000"/>
          </a:xfrm>
          <a:prstGeom prst="roundRect">
            <a:avLst/>
          </a:prstGeom>
          <a:solidFill>
            <a:srgbClr val="D9D1E4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r>
              <a:rPr kumimoji="0" lang="es-CO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 pitchFamily="34" charset="0"/>
                <a:ea typeface="Arimo"/>
                <a:cs typeface="Calibri Light" panose="020F0302020204030204" pitchFamily="34" charset="0"/>
              </a:rPr>
              <a:t>Gestión Financiera</a:t>
            </a:r>
            <a:endParaRPr kumimoji="0" lang="es-CO" sz="12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 Light" panose="020F0302020204030204" pitchFamily="34" charset="0"/>
              <a:ea typeface="Arimo"/>
              <a:cs typeface="Calibri Light" panose="020F0302020204030204" pitchFamily="34" charset="0"/>
            </a:endParaRPr>
          </a:p>
        </p:txBody>
      </p:sp>
      <p:sp>
        <p:nvSpPr>
          <p:cNvPr id="31" name="Rectángulo redondeado 30"/>
          <p:cNvSpPr/>
          <p:nvPr/>
        </p:nvSpPr>
        <p:spPr>
          <a:xfrm>
            <a:off x="10124142" y="3419115"/>
            <a:ext cx="1800000" cy="360000"/>
          </a:xfrm>
          <a:prstGeom prst="roundRect">
            <a:avLst/>
          </a:prstGeom>
          <a:solidFill>
            <a:srgbClr val="D9D1E4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r>
              <a:rPr kumimoji="0" lang="es-CO" sz="1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 pitchFamily="34" charset="0"/>
                <a:ea typeface="Arimo"/>
                <a:cs typeface="Calibri Light" panose="020F0302020204030204" pitchFamily="34" charset="0"/>
              </a:rPr>
              <a:t>Gestión Financiera</a:t>
            </a:r>
          </a:p>
        </p:txBody>
      </p:sp>
      <p:sp>
        <p:nvSpPr>
          <p:cNvPr id="32" name="Rectángulo redondeado 31"/>
          <p:cNvSpPr/>
          <p:nvPr/>
        </p:nvSpPr>
        <p:spPr>
          <a:xfrm>
            <a:off x="10124141" y="3816702"/>
            <a:ext cx="1800001" cy="410442"/>
          </a:xfrm>
          <a:prstGeom prst="roundRect">
            <a:avLst/>
          </a:prstGeom>
          <a:solidFill>
            <a:srgbClr val="D9D1E4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r>
              <a:rPr kumimoji="0" lang="es-CO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 pitchFamily="34" charset="0"/>
                <a:ea typeface="Arimo"/>
                <a:cs typeface="Calibri Light" panose="020F0302020204030204" pitchFamily="34" charset="0"/>
              </a:rPr>
              <a:t>Planeación/G. Financiera</a:t>
            </a:r>
            <a:endParaRPr kumimoji="0" lang="es-CO" sz="12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 Light" panose="020F0302020204030204" pitchFamily="34" charset="0"/>
              <a:ea typeface="Arimo"/>
              <a:cs typeface="Calibri Light" panose="020F0302020204030204" pitchFamily="34" charset="0"/>
            </a:endParaRPr>
          </a:p>
        </p:txBody>
      </p:sp>
      <p:sp>
        <p:nvSpPr>
          <p:cNvPr id="33" name="Rectángulo redondeado 32"/>
          <p:cNvSpPr/>
          <p:nvPr/>
        </p:nvSpPr>
        <p:spPr>
          <a:xfrm>
            <a:off x="10124142" y="4289219"/>
            <a:ext cx="1800000" cy="180000"/>
          </a:xfrm>
          <a:prstGeom prst="roundRect">
            <a:avLst/>
          </a:prstGeom>
          <a:solidFill>
            <a:srgbClr val="D9D1E4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r>
              <a:rPr kumimoji="0" lang="es-CO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 pitchFamily="34" charset="0"/>
                <a:ea typeface="Arimo"/>
                <a:cs typeface="Calibri Light" panose="020F0302020204030204" pitchFamily="34" charset="0"/>
              </a:rPr>
              <a:t>Gestión Talento H.</a:t>
            </a:r>
            <a:endParaRPr kumimoji="0" lang="es-CO" sz="12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 Light" panose="020F0302020204030204" pitchFamily="34" charset="0"/>
              <a:ea typeface="Arimo"/>
              <a:cs typeface="Calibri Light" panose="020F0302020204030204" pitchFamily="34" charset="0"/>
            </a:endParaRPr>
          </a:p>
        </p:txBody>
      </p:sp>
      <p:sp>
        <p:nvSpPr>
          <p:cNvPr id="34" name="Rectángulo redondeado 33"/>
          <p:cNvSpPr/>
          <p:nvPr/>
        </p:nvSpPr>
        <p:spPr>
          <a:xfrm>
            <a:off x="10124142" y="4645448"/>
            <a:ext cx="1800000" cy="180000"/>
          </a:xfrm>
          <a:prstGeom prst="roundRect">
            <a:avLst/>
          </a:prstGeom>
          <a:solidFill>
            <a:srgbClr val="D9D1E4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r>
              <a:rPr kumimoji="0" lang="es-CO" sz="1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 pitchFamily="34" charset="0"/>
                <a:ea typeface="Arimo"/>
                <a:cs typeface="Calibri Light" panose="020F0302020204030204" pitchFamily="34" charset="0"/>
              </a:rPr>
              <a:t>Gestión Talento H.</a:t>
            </a:r>
          </a:p>
        </p:txBody>
      </p:sp>
      <p:sp>
        <p:nvSpPr>
          <p:cNvPr id="35" name="Rectángulo redondeado 34"/>
          <p:cNvSpPr/>
          <p:nvPr/>
        </p:nvSpPr>
        <p:spPr>
          <a:xfrm>
            <a:off x="10124141" y="4884779"/>
            <a:ext cx="1800000" cy="360000"/>
          </a:xfrm>
          <a:prstGeom prst="roundRect">
            <a:avLst/>
          </a:prstGeom>
          <a:solidFill>
            <a:srgbClr val="D9D1E4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r>
              <a:rPr kumimoji="0" lang="es-CO" sz="1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 pitchFamily="34" charset="0"/>
                <a:ea typeface="Arimo"/>
                <a:cs typeface="Calibri Light" panose="020F0302020204030204" pitchFamily="34" charset="0"/>
              </a:rPr>
              <a:t>Gestión Talento H.</a:t>
            </a:r>
          </a:p>
        </p:txBody>
      </p:sp>
      <p:sp>
        <p:nvSpPr>
          <p:cNvPr id="36" name="Rectángulo redondeado 35"/>
          <p:cNvSpPr/>
          <p:nvPr/>
        </p:nvSpPr>
        <p:spPr>
          <a:xfrm>
            <a:off x="10124142" y="5313811"/>
            <a:ext cx="1800000" cy="360000"/>
          </a:xfrm>
          <a:prstGeom prst="roundRect">
            <a:avLst/>
          </a:prstGeom>
          <a:solidFill>
            <a:srgbClr val="D9D1E4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r>
              <a:rPr kumimoji="0" lang="es-CO" sz="1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 pitchFamily="34" charset="0"/>
                <a:ea typeface="Arimo"/>
                <a:cs typeface="Calibri Light" panose="020F0302020204030204" pitchFamily="34" charset="0"/>
              </a:rPr>
              <a:t>Gestión Talento H.</a:t>
            </a:r>
          </a:p>
        </p:txBody>
      </p:sp>
      <p:grpSp>
        <p:nvGrpSpPr>
          <p:cNvPr id="37" name="Shape 303"/>
          <p:cNvGrpSpPr/>
          <p:nvPr/>
        </p:nvGrpSpPr>
        <p:grpSpPr>
          <a:xfrm>
            <a:off x="11672" y="920"/>
            <a:ext cx="3430470" cy="594743"/>
            <a:chOff x="609747" y="164907"/>
            <a:chExt cx="16210566" cy="3265194"/>
          </a:xfrm>
        </p:grpSpPr>
        <p:pic>
          <p:nvPicPr>
            <p:cNvPr id="38" name="Shape 304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609747" y="164907"/>
              <a:ext cx="10640707" cy="232890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9" name="Shape 305"/>
            <p:cNvSpPr/>
            <p:nvPr/>
          </p:nvSpPr>
          <p:spPr>
            <a:xfrm>
              <a:off x="3140271" y="1987711"/>
              <a:ext cx="13680042" cy="144239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tabLst/>
                <a:defRPr/>
              </a:pPr>
              <a:r>
                <a:rPr kumimoji="0" lang="es-CO" sz="1200" b="0" i="1" u="none" strike="noStrike" kern="1200" cap="none" spc="0" normalizeH="0" baseline="0" noProof="0" dirty="0">
                  <a:ln>
                    <a:noFill/>
                  </a:ln>
                  <a:solidFill>
                    <a:srgbClr val="660066"/>
                  </a:solidFill>
                  <a:effectLst/>
                  <a:uLnTx/>
                  <a:uFillTx/>
                  <a:latin typeface="Calibri"/>
                  <a:ea typeface="Calibri"/>
                  <a:cs typeface="Calibri"/>
                  <a:sym typeface="Calibri"/>
                </a:rPr>
                <a:t>una APC-Colombia apasionada y efectiva</a:t>
              </a:r>
            </a:p>
          </p:txBody>
        </p:sp>
      </p:grpSp>
      <p:sp>
        <p:nvSpPr>
          <p:cNvPr id="41" name="Rectángulo 40"/>
          <p:cNvSpPr/>
          <p:nvPr/>
        </p:nvSpPr>
        <p:spPr>
          <a:xfrm>
            <a:off x="136094" y="6580549"/>
            <a:ext cx="395492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914400"/>
            <a:r>
              <a:rPr lang="es-CO" sz="1000" dirty="0" smtClean="0">
                <a:solidFill>
                  <a:prstClr val="black"/>
                </a:solidFill>
                <a:latin typeface="Calibri"/>
              </a:rPr>
              <a:t>* </a:t>
            </a:r>
            <a:r>
              <a:rPr lang="es-CO" sz="1000" dirty="0">
                <a:solidFill>
                  <a:prstClr val="black"/>
                </a:solidFill>
                <a:latin typeface="Calibri"/>
              </a:rPr>
              <a:t>NICSP: Normas Internacionales de Contabilidad para el Sector Público</a:t>
            </a:r>
            <a:endParaRPr lang="es-CO" sz="100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84955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&amp;D-Powerpoint Template_16x9">
  <a:themeElements>
    <a:clrScheme name="Balance Color">
      <a:dk1>
        <a:srgbClr val="1F1F1F"/>
      </a:dk1>
      <a:lt1>
        <a:srgbClr val="FFFFFF"/>
      </a:lt1>
      <a:dk2>
        <a:srgbClr val="202020"/>
      </a:dk2>
      <a:lt2>
        <a:srgbClr val="FFFFFF"/>
      </a:lt2>
      <a:accent1>
        <a:srgbClr val="FE1C1D"/>
      </a:accent1>
      <a:accent2>
        <a:srgbClr val="FF5757"/>
      </a:accent2>
      <a:accent3>
        <a:srgbClr val="C9D2FD"/>
      </a:accent3>
      <a:accent4>
        <a:srgbClr val="5E78FA"/>
      </a:accent4>
      <a:accent5>
        <a:srgbClr val="0420AB"/>
      </a:accent5>
      <a:accent6>
        <a:srgbClr val="021572"/>
      </a:accent6>
      <a:hlink>
        <a:srgbClr val="FF5757"/>
      </a:hlink>
      <a:folHlink>
        <a:srgbClr val="BFBFBF"/>
      </a:folHlink>
    </a:clrScheme>
    <a:fontScheme name="Montserrat_OpenSans">
      <a:majorFont>
        <a:latin typeface="Montserrat-Bold"/>
        <a:ea typeface=""/>
        <a:cs typeface=""/>
      </a:majorFont>
      <a:minorFont>
        <a:latin typeface="Open San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B&amp;D-Powerpoint Template_16x9" id="{D6003E70-2833-4847-828A-A182BBF6C8FF}" vid="{85D7DE89-D8E2-D743-952C-ED1FA0F18479}"/>
    </a:ext>
  </a:extLst>
</a:theme>
</file>

<file path=ppt/theme/theme2.xml><?xml version="1.0" encoding="utf-8"?>
<a:theme xmlns:a="http://schemas.openxmlformats.org/drawingml/2006/main" name="1_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B&amp;D-Powerpoint Template_16x9</Template>
  <TotalTime>6291</TotalTime>
  <Words>1025</Words>
  <Application>Microsoft Office PowerPoint</Application>
  <PresentationFormat>Panorámica</PresentationFormat>
  <Paragraphs>111</Paragraphs>
  <Slides>5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10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7" baseType="lpstr">
      <vt:lpstr>Aharoni</vt:lpstr>
      <vt:lpstr>Arial</vt:lpstr>
      <vt:lpstr>Arial Unicode MS</vt:lpstr>
      <vt:lpstr>Arimo</vt:lpstr>
      <vt:lpstr>Berlin Sans FB Demi</vt:lpstr>
      <vt:lpstr>Calibri</vt:lpstr>
      <vt:lpstr>Calibri Light</vt:lpstr>
      <vt:lpstr>Montserrat Medium</vt:lpstr>
      <vt:lpstr>Montserrat-Bold</vt:lpstr>
      <vt:lpstr>Open Sans</vt:lpstr>
      <vt:lpstr>B&amp;D-Powerpoint Template_16x9</vt:lpstr>
      <vt:lpstr>1_Tema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Dublin_Design</dc:creator>
  <cp:lastModifiedBy>Fredy Alayon Garcia</cp:lastModifiedBy>
  <cp:revision>746</cp:revision>
  <cp:lastPrinted>2017-06-05T16:03:18Z</cp:lastPrinted>
  <dcterms:created xsi:type="dcterms:W3CDTF">2016-11-10T06:07:03Z</dcterms:created>
  <dcterms:modified xsi:type="dcterms:W3CDTF">2017-08-22T21:58:57Z</dcterms:modified>
</cp:coreProperties>
</file>