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74" r:id="rId2"/>
    <p:sldId id="373" r:id="rId3"/>
    <p:sldId id="350" r:id="rId4"/>
    <p:sldId id="362" r:id="rId5"/>
    <p:sldId id="363" r:id="rId6"/>
    <p:sldId id="364" r:id="rId7"/>
    <p:sldId id="372" r:id="rId8"/>
    <p:sldId id="371" r:id="rId9"/>
    <p:sldId id="365" r:id="rId10"/>
    <p:sldId id="366" r:id="rId11"/>
    <p:sldId id="368" r:id="rId12"/>
    <p:sldId id="369" r:id="rId13"/>
  </p:sldIdLst>
  <p:sldSz cx="17856200" cy="13392150"/>
  <p:notesSz cx="6797675" cy="992822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19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20427F"/>
    <a:srgbClr val="4884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651" autoAdjust="0"/>
    <p:restoredTop sz="94660"/>
  </p:normalViewPr>
  <p:slideViewPr>
    <p:cSldViewPr>
      <p:cViewPr varScale="1">
        <p:scale>
          <a:sx n="55" d="100"/>
          <a:sy n="55" d="100"/>
        </p:scale>
        <p:origin x="2448" y="78"/>
      </p:cViewPr>
      <p:guideLst>
        <p:guide orient="horz" pos="2880"/>
        <p:guide pos="19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24" cy="4968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392" y="0"/>
            <a:ext cx="2946124" cy="49686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31365"/>
            <a:ext cx="2946124" cy="4968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392" y="9431365"/>
            <a:ext cx="2946124" cy="4968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06AF6-6152-4368-9898-090F4300044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51464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0383" y="4777620"/>
            <a:ext cx="5436909" cy="39095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8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862" y="9429780"/>
            <a:ext cx="2946275" cy="4984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F784D-A5E2-40E0-9134-0BC6FA5AE42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249357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2639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11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5067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12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9779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3</a:t>
            </a:fld>
            <a:endParaRPr lang="es-CO" dirty="0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16405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4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7173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5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0028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6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6211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7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0411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8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5471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9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1805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784D-A5E2-40E0-9134-0BC6FA5AE42F}" type="slidenum">
              <a:rPr lang="es-CO" smtClean="0"/>
              <a:t>10</a:t>
            </a:fld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9344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26" Type="http://schemas.openxmlformats.org/officeDocument/2006/relationships/image" Target="../media/image26.png"/><Relationship Id="rId39" Type="http://schemas.openxmlformats.org/officeDocument/2006/relationships/image" Target="../media/image39.png"/><Relationship Id="rId21" Type="http://schemas.openxmlformats.org/officeDocument/2006/relationships/image" Target="../media/image21.png"/><Relationship Id="rId34" Type="http://schemas.openxmlformats.org/officeDocument/2006/relationships/image" Target="../media/image34.png"/><Relationship Id="rId42" Type="http://schemas.openxmlformats.org/officeDocument/2006/relationships/image" Target="../media/image42.png"/><Relationship Id="rId47" Type="http://schemas.openxmlformats.org/officeDocument/2006/relationships/image" Target="../media/image47.png"/><Relationship Id="rId50" Type="http://schemas.openxmlformats.org/officeDocument/2006/relationships/image" Target="../media/image50.png"/><Relationship Id="rId55" Type="http://schemas.openxmlformats.org/officeDocument/2006/relationships/image" Target="../media/image55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9" Type="http://schemas.openxmlformats.org/officeDocument/2006/relationships/image" Target="../media/image29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40" Type="http://schemas.openxmlformats.org/officeDocument/2006/relationships/image" Target="../media/image40.png"/><Relationship Id="rId45" Type="http://schemas.openxmlformats.org/officeDocument/2006/relationships/image" Target="../media/image45.png"/><Relationship Id="rId53" Type="http://schemas.openxmlformats.org/officeDocument/2006/relationships/image" Target="../media/image53.png"/><Relationship Id="rId58" Type="http://schemas.openxmlformats.org/officeDocument/2006/relationships/image" Target="../media/image58.png"/><Relationship Id="rId5" Type="http://schemas.openxmlformats.org/officeDocument/2006/relationships/image" Target="../media/image5.png"/><Relationship Id="rId61" Type="http://schemas.openxmlformats.org/officeDocument/2006/relationships/image" Target="../media/image61.png"/><Relationship Id="rId19" Type="http://schemas.openxmlformats.org/officeDocument/2006/relationships/image" Target="../media/image1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43" Type="http://schemas.openxmlformats.org/officeDocument/2006/relationships/image" Target="../media/image43.png"/><Relationship Id="rId48" Type="http://schemas.openxmlformats.org/officeDocument/2006/relationships/image" Target="../media/image48.png"/><Relationship Id="rId56" Type="http://schemas.openxmlformats.org/officeDocument/2006/relationships/image" Target="../media/image56.png"/><Relationship Id="rId8" Type="http://schemas.openxmlformats.org/officeDocument/2006/relationships/image" Target="../media/image8.png"/><Relationship Id="rId51" Type="http://schemas.openxmlformats.org/officeDocument/2006/relationships/image" Target="../media/image51.png"/><Relationship Id="rId3" Type="http://schemas.openxmlformats.org/officeDocument/2006/relationships/image" Target="../media/image3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46" Type="http://schemas.openxmlformats.org/officeDocument/2006/relationships/image" Target="../media/image46.png"/><Relationship Id="rId59" Type="http://schemas.openxmlformats.org/officeDocument/2006/relationships/image" Target="../media/image59.png"/><Relationship Id="rId20" Type="http://schemas.openxmlformats.org/officeDocument/2006/relationships/image" Target="../media/image20.png"/><Relationship Id="rId41" Type="http://schemas.openxmlformats.org/officeDocument/2006/relationships/image" Target="../media/image41.png"/><Relationship Id="rId54" Type="http://schemas.openxmlformats.org/officeDocument/2006/relationships/image" Target="../media/image54.png"/><Relationship Id="rId62" Type="http://schemas.openxmlformats.org/officeDocument/2006/relationships/image" Target="../media/image6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36" Type="http://schemas.openxmlformats.org/officeDocument/2006/relationships/image" Target="../media/image36.png"/><Relationship Id="rId49" Type="http://schemas.openxmlformats.org/officeDocument/2006/relationships/image" Target="../media/image49.png"/><Relationship Id="rId57" Type="http://schemas.openxmlformats.org/officeDocument/2006/relationships/image" Target="../media/image57.png"/><Relationship Id="rId10" Type="http://schemas.openxmlformats.org/officeDocument/2006/relationships/image" Target="../media/image10.png"/><Relationship Id="rId31" Type="http://schemas.openxmlformats.org/officeDocument/2006/relationships/image" Target="../media/image31.png"/><Relationship Id="rId44" Type="http://schemas.openxmlformats.org/officeDocument/2006/relationships/image" Target="../media/image44.png"/><Relationship Id="rId52" Type="http://schemas.openxmlformats.org/officeDocument/2006/relationships/image" Target="../media/image52.png"/><Relationship Id="rId60" Type="http://schemas.openxmlformats.org/officeDocument/2006/relationships/image" Target="../media/image6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39215" y="4151567"/>
            <a:ext cx="15177771" cy="13926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678430" y="7499605"/>
            <a:ext cx="124993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887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1280">
              <a:lnSpc>
                <a:spcPts val="3286"/>
              </a:lnSpc>
            </a:pPr>
            <a:r>
              <a:rPr lang="es-CO" spc="-18" smtClean="0"/>
              <a:t>PRESIDENCIA</a:t>
            </a:r>
          </a:p>
          <a:p>
            <a:pPr marL="11280">
              <a:lnSpc>
                <a:spcPts val="2487"/>
              </a:lnSpc>
            </a:pPr>
            <a:r>
              <a:rPr lang="es-CO" sz="2221" spc="40" smtClean="0"/>
              <a:t>DE </a:t>
            </a:r>
            <a:r>
              <a:rPr lang="es-CO" sz="2221" spc="22" smtClean="0"/>
              <a:t>LA</a:t>
            </a:r>
            <a:r>
              <a:rPr lang="es-CO" sz="2221" spc="-430" smtClean="0"/>
              <a:t> </a:t>
            </a:r>
            <a:r>
              <a:rPr lang="es-CO" sz="2221" spc="22" smtClean="0"/>
              <a:t>REPÚBLICA</a:t>
            </a:r>
            <a:endParaRPr lang="es-CO" sz="2221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835499"/>
            <a:ext cx="485039" cy="619125"/>
          </a:xfrm>
          <a:custGeom>
            <a:avLst/>
            <a:gdLst/>
            <a:ahLst/>
            <a:cxnLst/>
            <a:rect l="l" t="t" r="r" b="b"/>
            <a:pathLst>
              <a:path w="546100" h="619125">
                <a:moveTo>
                  <a:pt x="0" y="618612"/>
                </a:moveTo>
                <a:lnTo>
                  <a:pt x="545484" y="618624"/>
                </a:lnTo>
                <a:lnTo>
                  <a:pt x="545484" y="0"/>
                </a:lnTo>
                <a:lnTo>
                  <a:pt x="0" y="0"/>
                </a:lnTo>
                <a:lnTo>
                  <a:pt x="0" y="618612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" name="bk object 17"/>
          <p:cNvSpPr/>
          <p:nvPr/>
        </p:nvSpPr>
        <p:spPr>
          <a:xfrm>
            <a:off x="0" y="1216923"/>
            <a:ext cx="485039" cy="619125"/>
          </a:xfrm>
          <a:custGeom>
            <a:avLst/>
            <a:gdLst/>
            <a:ahLst/>
            <a:cxnLst/>
            <a:rect l="l" t="t" r="r" b="b"/>
            <a:pathLst>
              <a:path w="546100" h="619125">
                <a:moveTo>
                  <a:pt x="0" y="618624"/>
                </a:moveTo>
                <a:lnTo>
                  <a:pt x="545484" y="618624"/>
                </a:lnTo>
                <a:lnTo>
                  <a:pt x="545484" y="12"/>
                </a:lnTo>
                <a:lnTo>
                  <a:pt x="0" y="0"/>
                </a:lnTo>
                <a:lnTo>
                  <a:pt x="0" y="61862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" name="bk object 18"/>
          <p:cNvSpPr/>
          <p:nvPr/>
        </p:nvSpPr>
        <p:spPr>
          <a:xfrm>
            <a:off x="0" y="600567"/>
            <a:ext cx="485039" cy="619125"/>
          </a:xfrm>
          <a:custGeom>
            <a:avLst/>
            <a:gdLst/>
            <a:ahLst/>
            <a:cxnLst/>
            <a:rect l="l" t="t" r="r" b="b"/>
            <a:pathLst>
              <a:path w="546100" h="619125">
                <a:moveTo>
                  <a:pt x="0" y="618612"/>
                </a:moveTo>
                <a:lnTo>
                  <a:pt x="545484" y="618624"/>
                </a:lnTo>
                <a:lnTo>
                  <a:pt x="545484" y="12"/>
                </a:lnTo>
                <a:lnTo>
                  <a:pt x="0" y="0"/>
                </a:lnTo>
                <a:lnTo>
                  <a:pt x="0" y="618612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" name="bk object 19"/>
          <p:cNvSpPr/>
          <p:nvPr/>
        </p:nvSpPr>
        <p:spPr>
          <a:xfrm>
            <a:off x="0" y="1"/>
            <a:ext cx="484475" cy="602615"/>
          </a:xfrm>
          <a:custGeom>
            <a:avLst/>
            <a:gdLst/>
            <a:ahLst/>
            <a:cxnLst/>
            <a:rect l="l" t="t" r="r" b="b"/>
            <a:pathLst>
              <a:path w="545465" h="602615">
                <a:moveTo>
                  <a:pt x="0" y="602028"/>
                </a:moveTo>
                <a:lnTo>
                  <a:pt x="545348" y="602040"/>
                </a:lnTo>
                <a:lnTo>
                  <a:pt x="545348" y="12"/>
                </a:lnTo>
                <a:lnTo>
                  <a:pt x="0" y="0"/>
                </a:lnTo>
                <a:lnTo>
                  <a:pt x="0" y="602028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" name="bk object 20"/>
          <p:cNvSpPr/>
          <p:nvPr/>
        </p:nvSpPr>
        <p:spPr>
          <a:xfrm>
            <a:off x="0" y="3482859"/>
            <a:ext cx="485039" cy="2566035"/>
          </a:xfrm>
          <a:custGeom>
            <a:avLst/>
            <a:gdLst/>
            <a:ahLst/>
            <a:cxnLst/>
            <a:rect l="l" t="t" r="r" b="b"/>
            <a:pathLst>
              <a:path w="546100" h="2566035">
                <a:moveTo>
                  <a:pt x="0" y="37"/>
                </a:moveTo>
                <a:lnTo>
                  <a:pt x="0" y="2565649"/>
                </a:lnTo>
                <a:lnTo>
                  <a:pt x="545509" y="2565599"/>
                </a:lnTo>
                <a:lnTo>
                  <a:pt x="545509" y="0"/>
                </a:lnTo>
                <a:lnTo>
                  <a:pt x="0" y="37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" name="bk object 21"/>
          <p:cNvSpPr/>
          <p:nvPr/>
        </p:nvSpPr>
        <p:spPr>
          <a:xfrm>
            <a:off x="0" y="6048285"/>
            <a:ext cx="485039" cy="2566035"/>
          </a:xfrm>
          <a:custGeom>
            <a:avLst/>
            <a:gdLst/>
            <a:ahLst/>
            <a:cxnLst/>
            <a:rect l="l" t="t" r="r" b="b"/>
            <a:pathLst>
              <a:path w="546100" h="2566034">
                <a:moveTo>
                  <a:pt x="0" y="49"/>
                </a:moveTo>
                <a:lnTo>
                  <a:pt x="0" y="2565636"/>
                </a:lnTo>
                <a:lnTo>
                  <a:pt x="545509" y="2565599"/>
                </a:lnTo>
                <a:lnTo>
                  <a:pt x="545509" y="0"/>
                </a:lnTo>
                <a:lnTo>
                  <a:pt x="0" y="49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" name="bk object 22"/>
          <p:cNvSpPr/>
          <p:nvPr/>
        </p:nvSpPr>
        <p:spPr>
          <a:xfrm>
            <a:off x="0" y="8604527"/>
            <a:ext cx="485039" cy="2566035"/>
          </a:xfrm>
          <a:custGeom>
            <a:avLst/>
            <a:gdLst/>
            <a:ahLst/>
            <a:cxnLst/>
            <a:rect l="l" t="t" r="r" b="b"/>
            <a:pathLst>
              <a:path w="546100" h="2566034">
                <a:moveTo>
                  <a:pt x="0" y="37"/>
                </a:moveTo>
                <a:lnTo>
                  <a:pt x="0" y="2565649"/>
                </a:lnTo>
                <a:lnTo>
                  <a:pt x="545509" y="2565599"/>
                </a:lnTo>
                <a:lnTo>
                  <a:pt x="545509" y="0"/>
                </a:lnTo>
                <a:lnTo>
                  <a:pt x="0" y="37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" name="bk object 23"/>
          <p:cNvSpPr/>
          <p:nvPr/>
        </p:nvSpPr>
        <p:spPr>
          <a:xfrm>
            <a:off x="0" y="11164685"/>
            <a:ext cx="485039" cy="2221865"/>
          </a:xfrm>
          <a:custGeom>
            <a:avLst/>
            <a:gdLst/>
            <a:ahLst/>
            <a:cxnLst/>
            <a:rect l="l" t="t" r="r" b="b"/>
            <a:pathLst>
              <a:path w="546100" h="2221865">
                <a:moveTo>
                  <a:pt x="0" y="49"/>
                </a:moveTo>
                <a:lnTo>
                  <a:pt x="0" y="2221439"/>
                </a:lnTo>
                <a:lnTo>
                  <a:pt x="545509" y="2221414"/>
                </a:lnTo>
                <a:lnTo>
                  <a:pt x="545509" y="0"/>
                </a:lnTo>
                <a:lnTo>
                  <a:pt x="0" y="49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" name="bk object 24"/>
          <p:cNvSpPr/>
          <p:nvPr/>
        </p:nvSpPr>
        <p:spPr>
          <a:xfrm>
            <a:off x="0" y="2454173"/>
            <a:ext cx="5471916" cy="1029335"/>
          </a:xfrm>
          <a:custGeom>
            <a:avLst/>
            <a:gdLst/>
            <a:ahLst/>
            <a:cxnLst/>
            <a:rect l="l" t="t" r="r" b="b"/>
            <a:pathLst>
              <a:path w="6160770" h="1029335">
                <a:moveTo>
                  <a:pt x="0" y="1028711"/>
                </a:moveTo>
                <a:lnTo>
                  <a:pt x="6160232" y="1028711"/>
                </a:lnTo>
                <a:lnTo>
                  <a:pt x="6160232" y="0"/>
                </a:lnTo>
                <a:lnTo>
                  <a:pt x="0" y="0"/>
                </a:lnTo>
                <a:lnTo>
                  <a:pt x="0" y="1028711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5" name="bk object 25"/>
          <p:cNvSpPr/>
          <p:nvPr/>
        </p:nvSpPr>
        <p:spPr>
          <a:xfrm>
            <a:off x="5471438" y="2454359"/>
            <a:ext cx="3456748" cy="1029335"/>
          </a:xfrm>
          <a:custGeom>
            <a:avLst/>
            <a:gdLst/>
            <a:ahLst/>
            <a:cxnLst/>
            <a:rect l="l" t="t" r="r" b="b"/>
            <a:pathLst>
              <a:path w="3891915" h="1029335">
                <a:moveTo>
                  <a:pt x="3891904" y="86"/>
                </a:moveTo>
                <a:lnTo>
                  <a:pt x="3891891" y="1028723"/>
                </a:lnTo>
                <a:lnTo>
                  <a:pt x="0" y="1028636"/>
                </a:lnTo>
                <a:lnTo>
                  <a:pt x="12" y="0"/>
                </a:lnTo>
                <a:lnTo>
                  <a:pt x="3891904" y="86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6" name="bk object 26"/>
          <p:cNvSpPr/>
          <p:nvPr/>
        </p:nvSpPr>
        <p:spPr>
          <a:xfrm>
            <a:off x="12863496" y="11784894"/>
            <a:ext cx="821182" cy="924560"/>
          </a:xfrm>
          <a:custGeom>
            <a:avLst/>
            <a:gdLst/>
            <a:ahLst/>
            <a:cxnLst/>
            <a:rect l="l" t="t" r="r" b="b"/>
            <a:pathLst>
              <a:path w="924559" h="924559">
                <a:moveTo>
                  <a:pt x="462118" y="0"/>
                </a:moveTo>
                <a:lnTo>
                  <a:pt x="414933" y="2390"/>
                </a:lnTo>
                <a:lnTo>
                  <a:pt x="369097" y="9405"/>
                </a:lnTo>
                <a:lnTo>
                  <a:pt x="324843" y="20810"/>
                </a:lnTo>
                <a:lnTo>
                  <a:pt x="282405" y="36372"/>
                </a:lnTo>
                <a:lnTo>
                  <a:pt x="242017" y="55856"/>
                </a:lnTo>
                <a:lnTo>
                  <a:pt x="203914" y="79029"/>
                </a:lnTo>
                <a:lnTo>
                  <a:pt x="168329" y="105656"/>
                </a:lnTo>
                <a:lnTo>
                  <a:pt x="135497" y="135503"/>
                </a:lnTo>
                <a:lnTo>
                  <a:pt x="105651" y="168337"/>
                </a:lnTo>
                <a:lnTo>
                  <a:pt x="79025" y="203923"/>
                </a:lnTo>
                <a:lnTo>
                  <a:pt x="55853" y="242027"/>
                </a:lnTo>
                <a:lnTo>
                  <a:pt x="36370" y="282415"/>
                </a:lnTo>
                <a:lnTo>
                  <a:pt x="20809" y="324854"/>
                </a:lnTo>
                <a:lnTo>
                  <a:pt x="9404" y="369109"/>
                </a:lnTo>
                <a:lnTo>
                  <a:pt x="2390" y="414946"/>
                </a:lnTo>
                <a:lnTo>
                  <a:pt x="0" y="462131"/>
                </a:lnTo>
                <a:lnTo>
                  <a:pt x="2390" y="509307"/>
                </a:lnTo>
                <a:lnTo>
                  <a:pt x="9404" y="555137"/>
                </a:lnTo>
                <a:lnTo>
                  <a:pt x="20809" y="599385"/>
                </a:lnTo>
                <a:lnTo>
                  <a:pt x="36370" y="641819"/>
                </a:lnTo>
                <a:lnTo>
                  <a:pt x="55853" y="682204"/>
                </a:lnTo>
                <a:lnTo>
                  <a:pt x="79025" y="720305"/>
                </a:lnTo>
                <a:lnTo>
                  <a:pt x="105651" y="755889"/>
                </a:lnTo>
                <a:lnTo>
                  <a:pt x="135497" y="788721"/>
                </a:lnTo>
                <a:lnTo>
                  <a:pt x="168329" y="818568"/>
                </a:lnTo>
                <a:lnTo>
                  <a:pt x="203914" y="845194"/>
                </a:lnTo>
                <a:lnTo>
                  <a:pt x="242017" y="868367"/>
                </a:lnTo>
                <a:lnTo>
                  <a:pt x="282405" y="887851"/>
                </a:lnTo>
                <a:lnTo>
                  <a:pt x="324843" y="903413"/>
                </a:lnTo>
                <a:lnTo>
                  <a:pt x="369097" y="914819"/>
                </a:lnTo>
                <a:lnTo>
                  <a:pt x="414933" y="921834"/>
                </a:lnTo>
                <a:lnTo>
                  <a:pt x="462118" y="924225"/>
                </a:lnTo>
                <a:lnTo>
                  <a:pt x="509303" y="921834"/>
                </a:lnTo>
                <a:lnTo>
                  <a:pt x="555139" y="914819"/>
                </a:lnTo>
                <a:lnTo>
                  <a:pt x="599393" y="903413"/>
                </a:lnTo>
                <a:lnTo>
                  <a:pt x="641830" y="887851"/>
                </a:lnTo>
                <a:lnTo>
                  <a:pt x="682216" y="868367"/>
                </a:lnTo>
                <a:lnTo>
                  <a:pt x="720318" y="845194"/>
                </a:lnTo>
                <a:lnTo>
                  <a:pt x="755902" y="818568"/>
                </a:lnTo>
                <a:lnTo>
                  <a:pt x="788733" y="788721"/>
                </a:lnTo>
                <a:lnTo>
                  <a:pt x="818579" y="755889"/>
                </a:lnTo>
                <a:lnTo>
                  <a:pt x="845203" y="720305"/>
                </a:lnTo>
                <a:lnTo>
                  <a:pt x="868374" y="682204"/>
                </a:lnTo>
                <a:lnTo>
                  <a:pt x="887856" y="641819"/>
                </a:lnTo>
                <a:lnTo>
                  <a:pt x="903416" y="599385"/>
                </a:lnTo>
                <a:lnTo>
                  <a:pt x="914821" y="555137"/>
                </a:lnTo>
                <a:lnTo>
                  <a:pt x="921835" y="509307"/>
                </a:lnTo>
                <a:lnTo>
                  <a:pt x="924225" y="462131"/>
                </a:lnTo>
                <a:lnTo>
                  <a:pt x="921835" y="414946"/>
                </a:lnTo>
                <a:lnTo>
                  <a:pt x="914821" y="369109"/>
                </a:lnTo>
                <a:lnTo>
                  <a:pt x="903416" y="324854"/>
                </a:lnTo>
                <a:lnTo>
                  <a:pt x="887856" y="282415"/>
                </a:lnTo>
                <a:lnTo>
                  <a:pt x="868374" y="242027"/>
                </a:lnTo>
                <a:lnTo>
                  <a:pt x="845203" y="203923"/>
                </a:lnTo>
                <a:lnTo>
                  <a:pt x="818579" y="168337"/>
                </a:lnTo>
                <a:lnTo>
                  <a:pt x="788733" y="135503"/>
                </a:lnTo>
                <a:lnTo>
                  <a:pt x="755902" y="105656"/>
                </a:lnTo>
                <a:lnTo>
                  <a:pt x="720318" y="79029"/>
                </a:lnTo>
                <a:lnTo>
                  <a:pt x="682216" y="55856"/>
                </a:lnTo>
                <a:lnTo>
                  <a:pt x="641830" y="36372"/>
                </a:lnTo>
                <a:lnTo>
                  <a:pt x="599393" y="20810"/>
                </a:lnTo>
                <a:lnTo>
                  <a:pt x="555139" y="9405"/>
                </a:lnTo>
                <a:lnTo>
                  <a:pt x="509303" y="2390"/>
                </a:lnTo>
                <a:lnTo>
                  <a:pt x="462118" y="0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7" name="bk object 27"/>
          <p:cNvSpPr/>
          <p:nvPr/>
        </p:nvSpPr>
        <p:spPr>
          <a:xfrm>
            <a:off x="12972305" y="11907325"/>
            <a:ext cx="603479" cy="679450"/>
          </a:xfrm>
          <a:custGeom>
            <a:avLst/>
            <a:gdLst/>
            <a:ahLst/>
            <a:cxnLst/>
            <a:rect l="l" t="t" r="r" b="b"/>
            <a:pathLst>
              <a:path w="679450" h="679450">
                <a:moveTo>
                  <a:pt x="339660" y="0"/>
                </a:moveTo>
                <a:lnTo>
                  <a:pt x="293567" y="3101"/>
                </a:lnTo>
                <a:lnTo>
                  <a:pt x="249360" y="12134"/>
                </a:lnTo>
                <a:lnTo>
                  <a:pt x="207443" y="26695"/>
                </a:lnTo>
                <a:lnTo>
                  <a:pt x="168220" y="46379"/>
                </a:lnTo>
                <a:lnTo>
                  <a:pt x="132097" y="70782"/>
                </a:lnTo>
                <a:lnTo>
                  <a:pt x="99478" y="99497"/>
                </a:lnTo>
                <a:lnTo>
                  <a:pt x="70768" y="132121"/>
                </a:lnTo>
                <a:lnTo>
                  <a:pt x="46370" y="168248"/>
                </a:lnTo>
                <a:lnTo>
                  <a:pt x="26690" y="207474"/>
                </a:lnTo>
                <a:lnTo>
                  <a:pt x="12131" y="249394"/>
                </a:lnTo>
                <a:lnTo>
                  <a:pt x="3100" y="293603"/>
                </a:lnTo>
                <a:lnTo>
                  <a:pt x="0" y="339697"/>
                </a:lnTo>
                <a:lnTo>
                  <a:pt x="3100" y="385787"/>
                </a:lnTo>
                <a:lnTo>
                  <a:pt x="12131" y="429992"/>
                </a:lnTo>
                <a:lnTo>
                  <a:pt x="26690" y="471907"/>
                </a:lnTo>
                <a:lnTo>
                  <a:pt x="46370" y="511128"/>
                </a:lnTo>
                <a:lnTo>
                  <a:pt x="70768" y="547250"/>
                </a:lnTo>
                <a:lnTo>
                  <a:pt x="99478" y="579868"/>
                </a:lnTo>
                <a:lnTo>
                  <a:pt x="132097" y="608578"/>
                </a:lnTo>
                <a:lnTo>
                  <a:pt x="168220" y="632975"/>
                </a:lnTo>
                <a:lnTo>
                  <a:pt x="207443" y="652655"/>
                </a:lnTo>
                <a:lnTo>
                  <a:pt x="249360" y="667213"/>
                </a:lnTo>
                <a:lnTo>
                  <a:pt x="293567" y="676245"/>
                </a:lnTo>
                <a:lnTo>
                  <a:pt x="339660" y="679345"/>
                </a:lnTo>
                <a:lnTo>
                  <a:pt x="385748" y="676245"/>
                </a:lnTo>
                <a:lnTo>
                  <a:pt x="429954" y="667213"/>
                </a:lnTo>
                <a:lnTo>
                  <a:pt x="471871" y="652655"/>
                </a:lnTo>
                <a:lnTo>
                  <a:pt x="511095" y="632975"/>
                </a:lnTo>
                <a:lnTo>
                  <a:pt x="547221" y="608578"/>
                </a:lnTo>
                <a:lnTo>
                  <a:pt x="579845" y="579868"/>
                </a:lnTo>
                <a:lnTo>
                  <a:pt x="608560" y="547250"/>
                </a:lnTo>
                <a:lnTo>
                  <a:pt x="632963" y="511128"/>
                </a:lnTo>
                <a:lnTo>
                  <a:pt x="652648" y="471907"/>
                </a:lnTo>
                <a:lnTo>
                  <a:pt x="667210" y="429992"/>
                </a:lnTo>
                <a:lnTo>
                  <a:pt x="676244" y="385787"/>
                </a:lnTo>
                <a:lnTo>
                  <a:pt x="679345" y="339697"/>
                </a:lnTo>
                <a:lnTo>
                  <a:pt x="676244" y="293603"/>
                </a:lnTo>
                <a:lnTo>
                  <a:pt x="667210" y="249394"/>
                </a:lnTo>
                <a:lnTo>
                  <a:pt x="652648" y="207474"/>
                </a:lnTo>
                <a:lnTo>
                  <a:pt x="632963" y="168248"/>
                </a:lnTo>
                <a:lnTo>
                  <a:pt x="608560" y="132121"/>
                </a:lnTo>
                <a:lnTo>
                  <a:pt x="579845" y="99497"/>
                </a:lnTo>
                <a:lnTo>
                  <a:pt x="547221" y="70782"/>
                </a:lnTo>
                <a:lnTo>
                  <a:pt x="511095" y="46379"/>
                </a:lnTo>
                <a:lnTo>
                  <a:pt x="471871" y="26695"/>
                </a:lnTo>
                <a:lnTo>
                  <a:pt x="429954" y="12134"/>
                </a:lnTo>
                <a:lnTo>
                  <a:pt x="385748" y="3101"/>
                </a:lnTo>
                <a:lnTo>
                  <a:pt x="3396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8" name="bk object 28"/>
          <p:cNvSpPr/>
          <p:nvPr/>
        </p:nvSpPr>
        <p:spPr>
          <a:xfrm>
            <a:off x="13021669" y="12517965"/>
            <a:ext cx="96601" cy="1018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43677" y="2032401"/>
            <a:ext cx="15368845" cy="1236942"/>
          </a:xfrm>
        </p:spPr>
        <p:txBody>
          <a:bodyPr lIns="0" tIns="0" rIns="0" bIns="0"/>
          <a:lstStyle>
            <a:lvl1pPr>
              <a:defRPr sz="8038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887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1280">
              <a:lnSpc>
                <a:spcPts val="3286"/>
              </a:lnSpc>
            </a:pPr>
            <a:r>
              <a:rPr lang="es-CO" spc="-18" smtClean="0"/>
              <a:t>PRESIDENCIA</a:t>
            </a:r>
          </a:p>
          <a:p>
            <a:pPr marL="11280">
              <a:lnSpc>
                <a:spcPts val="2487"/>
              </a:lnSpc>
            </a:pPr>
            <a:r>
              <a:rPr lang="es-CO" sz="2221" spc="40" smtClean="0"/>
              <a:t>DE </a:t>
            </a:r>
            <a:r>
              <a:rPr lang="es-CO" sz="2221" spc="22" smtClean="0"/>
              <a:t>LA</a:t>
            </a:r>
            <a:r>
              <a:rPr lang="es-CO" sz="2221" spc="-430" smtClean="0"/>
              <a:t> </a:t>
            </a:r>
            <a:r>
              <a:rPr lang="es-CO" sz="2221" spc="22" smtClean="0"/>
              <a:t>REPÚBLICA</a:t>
            </a:r>
            <a:endParaRPr lang="es-CO" sz="2221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43677" y="2032401"/>
            <a:ext cx="15368845" cy="1236942"/>
          </a:xfrm>
        </p:spPr>
        <p:txBody>
          <a:bodyPr lIns="0" tIns="0" rIns="0" bIns="0"/>
          <a:lstStyle>
            <a:lvl1pPr>
              <a:defRPr sz="8038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92810" y="3080195"/>
            <a:ext cx="77674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195943" y="3080195"/>
            <a:ext cx="77674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887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1280">
              <a:lnSpc>
                <a:spcPts val="3286"/>
              </a:lnSpc>
            </a:pPr>
            <a:r>
              <a:rPr lang="es-CO" spc="-18" smtClean="0"/>
              <a:t>PRESIDENCIA</a:t>
            </a:r>
          </a:p>
          <a:p>
            <a:pPr marL="11280">
              <a:lnSpc>
                <a:spcPts val="2487"/>
              </a:lnSpc>
            </a:pPr>
            <a:r>
              <a:rPr lang="es-CO" sz="2221" spc="40" smtClean="0"/>
              <a:t>DE </a:t>
            </a:r>
            <a:r>
              <a:rPr lang="es-CO" sz="2221" spc="22" smtClean="0"/>
              <a:t>LA</a:t>
            </a:r>
            <a:r>
              <a:rPr lang="es-CO" sz="2221" spc="-430" smtClean="0"/>
              <a:t> </a:t>
            </a:r>
            <a:r>
              <a:rPr lang="es-CO" sz="2221" spc="22" smtClean="0"/>
              <a:t>REPÚBLICA</a:t>
            </a:r>
            <a:endParaRPr lang="es-CO" sz="2221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26" y="4176050"/>
            <a:ext cx="494063" cy="1309370"/>
          </a:xfrm>
          <a:custGeom>
            <a:avLst/>
            <a:gdLst/>
            <a:ahLst/>
            <a:cxnLst/>
            <a:rect l="l" t="t" r="r" b="b"/>
            <a:pathLst>
              <a:path w="556260" h="1309370">
                <a:moveTo>
                  <a:pt x="0" y="1309307"/>
                </a:moveTo>
                <a:lnTo>
                  <a:pt x="556196" y="1309307"/>
                </a:lnTo>
                <a:lnTo>
                  <a:pt x="556196" y="0"/>
                </a:lnTo>
                <a:lnTo>
                  <a:pt x="0" y="0"/>
                </a:lnTo>
                <a:lnTo>
                  <a:pt x="0" y="1309307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" name="bk object 17"/>
          <p:cNvSpPr/>
          <p:nvPr/>
        </p:nvSpPr>
        <p:spPr>
          <a:xfrm>
            <a:off x="1426" y="2768690"/>
            <a:ext cx="494063" cy="1407795"/>
          </a:xfrm>
          <a:custGeom>
            <a:avLst/>
            <a:gdLst/>
            <a:ahLst/>
            <a:cxnLst/>
            <a:rect l="l" t="t" r="r" b="b"/>
            <a:pathLst>
              <a:path w="556260" h="1407795">
                <a:moveTo>
                  <a:pt x="0" y="1407460"/>
                </a:moveTo>
                <a:lnTo>
                  <a:pt x="556196" y="1407485"/>
                </a:lnTo>
                <a:lnTo>
                  <a:pt x="556196" y="12"/>
                </a:lnTo>
                <a:lnTo>
                  <a:pt x="0" y="0"/>
                </a:lnTo>
                <a:lnTo>
                  <a:pt x="0" y="1407460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" name="bk object 18"/>
          <p:cNvSpPr/>
          <p:nvPr/>
        </p:nvSpPr>
        <p:spPr>
          <a:xfrm>
            <a:off x="1426" y="1366348"/>
            <a:ext cx="494063" cy="1407795"/>
          </a:xfrm>
          <a:custGeom>
            <a:avLst/>
            <a:gdLst/>
            <a:ahLst/>
            <a:cxnLst/>
            <a:rect l="l" t="t" r="r" b="b"/>
            <a:pathLst>
              <a:path w="556260" h="1407795">
                <a:moveTo>
                  <a:pt x="0" y="1407460"/>
                </a:moveTo>
                <a:lnTo>
                  <a:pt x="556196" y="1407485"/>
                </a:lnTo>
                <a:lnTo>
                  <a:pt x="556196" y="24"/>
                </a:lnTo>
                <a:lnTo>
                  <a:pt x="0" y="0"/>
                </a:lnTo>
                <a:lnTo>
                  <a:pt x="0" y="1407460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495755" cy="1370330"/>
          </a:xfrm>
          <a:custGeom>
            <a:avLst/>
            <a:gdLst/>
            <a:ahLst/>
            <a:cxnLst/>
            <a:rect l="l" t="t" r="r" b="b"/>
            <a:pathLst>
              <a:path w="558165" h="1370330">
                <a:moveTo>
                  <a:pt x="278792" y="0"/>
                </a:moveTo>
                <a:lnTo>
                  <a:pt x="0" y="0"/>
                </a:lnTo>
                <a:lnTo>
                  <a:pt x="0" y="1369718"/>
                </a:lnTo>
                <a:lnTo>
                  <a:pt x="557671" y="1369743"/>
                </a:lnTo>
                <a:lnTo>
                  <a:pt x="557671" y="12"/>
                </a:lnTo>
                <a:lnTo>
                  <a:pt x="278792" y="0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" name="bk object 20"/>
          <p:cNvSpPr/>
          <p:nvPr/>
        </p:nvSpPr>
        <p:spPr>
          <a:xfrm>
            <a:off x="1436" y="7825453"/>
            <a:ext cx="494063" cy="1260475"/>
          </a:xfrm>
          <a:custGeom>
            <a:avLst/>
            <a:gdLst/>
            <a:ahLst/>
            <a:cxnLst/>
            <a:rect l="l" t="t" r="r" b="b"/>
            <a:pathLst>
              <a:path w="556260" h="1260475">
                <a:moveTo>
                  <a:pt x="0" y="1260299"/>
                </a:moveTo>
                <a:lnTo>
                  <a:pt x="556184" y="1260299"/>
                </a:lnTo>
                <a:lnTo>
                  <a:pt x="556184" y="0"/>
                </a:lnTo>
                <a:lnTo>
                  <a:pt x="0" y="0"/>
                </a:lnTo>
                <a:lnTo>
                  <a:pt x="0" y="1260299"/>
                </a:lnTo>
                <a:close/>
              </a:path>
            </a:pathLst>
          </a:custGeom>
          <a:solidFill>
            <a:srgbClr val="A1B5C6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" name="bk object 21"/>
          <p:cNvSpPr/>
          <p:nvPr/>
        </p:nvSpPr>
        <p:spPr>
          <a:xfrm>
            <a:off x="1436" y="9085628"/>
            <a:ext cx="494063" cy="1437005"/>
          </a:xfrm>
          <a:custGeom>
            <a:avLst/>
            <a:gdLst/>
            <a:ahLst/>
            <a:cxnLst/>
            <a:rect l="l" t="t" r="r" b="b"/>
            <a:pathLst>
              <a:path w="556260" h="1437004">
                <a:moveTo>
                  <a:pt x="0" y="24"/>
                </a:moveTo>
                <a:lnTo>
                  <a:pt x="0" y="1436463"/>
                </a:lnTo>
                <a:lnTo>
                  <a:pt x="556184" y="1436426"/>
                </a:lnTo>
                <a:lnTo>
                  <a:pt x="556184" y="0"/>
                </a:lnTo>
                <a:lnTo>
                  <a:pt x="0" y="2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" name="bk object 22"/>
          <p:cNvSpPr/>
          <p:nvPr/>
        </p:nvSpPr>
        <p:spPr>
          <a:xfrm>
            <a:off x="1436" y="10516837"/>
            <a:ext cx="494063" cy="1437005"/>
          </a:xfrm>
          <a:custGeom>
            <a:avLst/>
            <a:gdLst/>
            <a:ahLst/>
            <a:cxnLst/>
            <a:rect l="l" t="t" r="r" b="b"/>
            <a:pathLst>
              <a:path w="556260" h="1437004">
                <a:moveTo>
                  <a:pt x="0" y="24"/>
                </a:moveTo>
                <a:lnTo>
                  <a:pt x="0" y="1436451"/>
                </a:lnTo>
                <a:lnTo>
                  <a:pt x="556184" y="1436426"/>
                </a:lnTo>
                <a:lnTo>
                  <a:pt x="556184" y="0"/>
                </a:lnTo>
                <a:lnTo>
                  <a:pt x="0" y="24"/>
                </a:lnTo>
                <a:close/>
              </a:path>
            </a:pathLst>
          </a:custGeom>
          <a:solidFill>
            <a:srgbClr val="E4E4E3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" name="bk object 23"/>
          <p:cNvSpPr/>
          <p:nvPr/>
        </p:nvSpPr>
        <p:spPr>
          <a:xfrm>
            <a:off x="1436" y="11949744"/>
            <a:ext cx="494063" cy="1437005"/>
          </a:xfrm>
          <a:custGeom>
            <a:avLst/>
            <a:gdLst/>
            <a:ahLst/>
            <a:cxnLst/>
            <a:rect l="l" t="t" r="r" b="b"/>
            <a:pathLst>
              <a:path w="556260" h="1437005">
                <a:moveTo>
                  <a:pt x="0" y="37"/>
                </a:moveTo>
                <a:lnTo>
                  <a:pt x="0" y="1436463"/>
                </a:lnTo>
                <a:lnTo>
                  <a:pt x="556184" y="1436439"/>
                </a:lnTo>
                <a:lnTo>
                  <a:pt x="556184" y="0"/>
                </a:lnTo>
                <a:lnTo>
                  <a:pt x="0" y="37"/>
                </a:lnTo>
                <a:close/>
              </a:path>
            </a:pathLst>
          </a:custGeom>
          <a:solidFill>
            <a:srgbClr val="F4F5F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" name="bk object 24"/>
          <p:cNvSpPr/>
          <p:nvPr/>
        </p:nvSpPr>
        <p:spPr>
          <a:xfrm>
            <a:off x="12863466" y="11673416"/>
            <a:ext cx="821182" cy="924560"/>
          </a:xfrm>
          <a:custGeom>
            <a:avLst/>
            <a:gdLst/>
            <a:ahLst/>
            <a:cxnLst/>
            <a:rect l="l" t="t" r="r" b="b"/>
            <a:pathLst>
              <a:path w="924559" h="924559">
                <a:moveTo>
                  <a:pt x="462121" y="0"/>
                </a:moveTo>
                <a:lnTo>
                  <a:pt x="414936" y="2390"/>
                </a:lnTo>
                <a:lnTo>
                  <a:pt x="369099" y="9405"/>
                </a:lnTo>
                <a:lnTo>
                  <a:pt x="324845" y="20810"/>
                </a:lnTo>
                <a:lnTo>
                  <a:pt x="282407" y="36372"/>
                </a:lnTo>
                <a:lnTo>
                  <a:pt x="242019" y="55856"/>
                </a:lnTo>
                <a:lnTo>
                  <a:pt x="203915" y="79029"/>
                </a:lnTo>
                <a:lnTo>
                  <a:pt x="168330" y="105656"/>
                </a:lnTo>
                <a:lnTo>
                  <a:pt x="135498" y="135504"/>
                </a:lnTo>
                <a:lnTo>
                  <a:pt x="105651" y="168338"/>
                </a:lnTo>
                <a:lnTo>
                  <a:pt x="79025" y="203924"/>
                </a:lnTo>
                <a:lnTo>
                  <a:pt x="55853" y="242028"/>
                </a:lnTo>
                <a:lnTo>
                  <a:pt x="36370" y="282417"/>
                </a:lnTo>
                <a:lnTo>
                  <a:pt x="20809" y="324856"/>
                </a:lnTo>
                <a:lnTo>
                  <a:pt x="9404" y="369111"/>
                </a:lnTo>
                <a:lnTo>
                  <a:pt x="2390" y="414948"/>
                </a:lnTo>
                <a:lnTo>
                  <a:pt x="0" y="462133"/>
                </a:lnTo>
                <a:lnTo>
                  <a:pt x="2390" y="509310"/>
                </a:lnTo>
                <a:lnTo>
                  <a:pt x="9404" y="555140"/>
                </a:lnTo>
                <a:lnTo>
                  <a:pt x="20809" y="599389"/>
                </a:lnTo>
                <a:lnTo>
                  <a:pt x="36370" y="641823"/>
                </a:lnTo>
                <a:lnTo>
                  <a:pt x="55853" y="682208"/>
                </a:lnTo>
                <a:lnTo>
                  <a:pt x="79025" y="720310"/>
                </a:lnTo>
                <a:lnTo>
                  <a:pt x="105651" y="755894"/>
                </a:lnTo>
                <a:lnTo>
                  <a:pt x="135498" y="788726"/>
                </a:lnTo>
                <a:lnTo>
                  <a:pt x="168330" y="818573"/>
                </a:lnTo>
                <a:lnTo>
                  <a:pt x="203915" y="845199"/>
                </a:lnTo>
                <a:lnTo>
                  <a:pt x="242019" y="868372"/>
                </a:lnTo>
                <a:lnTo>
                  <a:pt x="282407" y="887857"/>
                </a:lnTo>
                <a:lnTo>
                  <a:pt x="324845" y="903419"/>
                </a:lnTo>
                <a:lnTo>
                  <a:pt x="369099" y="914825"/>
                </a:lnTo>
                <a:lnTo>
                  <a:pt x="414936" y="921840"/>
                </a:lnTo>
                <a:lnTo>
                  <a:pt x="462121" y="924230"/>
                </a:lnTo>
                <a:lnTo>
                  <a:pt x="509306" y="921840"/>
                </a:lnTo>
                <a:lnTo>
                  <a:pt x="555143" y="914825"/>
                </a:lnTo>
                <a:lnTo>
                  <a:pt x="599396" y="903419"/>
                </a:lnTo>
                <a:lnTo>
                  <a:pt x="641834" y="887857"/>
                </a:lnTo>
                <a:lnTo>
                  <a:pt x="682220" y="868372"/>
                </a:lnTo>
                <a:lnTo>
                  <a:pt x="720323" y="845199"/>
                </a:lnTo>
                <a:lnTo>
                  <a:pt x="755907" y="818573"/>
                </a:lnTo>
                <a:lnTo>
                  <a:pt x="788738" y="788726"/>
                </a:lnTo>
                <a:lnTo>
                  <a:pt x="818584" y="755894"/>
                </a:lnTo>
                <a:lnTo>
                  <a:pt x="845209" y="720310"/>
                </a:lnTo>
                <a:lnTo>
                  <a:pt x="868379" y="682208"/>
                </a:lnTo>
                <a:lnTo>
                  <a:pt x="887862" y="641823"/>
                </a:lnTo>
                <a:lnTo>
                  <a:pt x="903422" y="599389"/>
                </a:lnTo>
                <a:lnTo>
                  <a:pt x="914826" y="555140"/>
                </a:lnTo>
                <a:lnTo>
                  <a:pt x="921840" y="509310"/>
                </a:lnTo>
                <a:lnTo>
                  <a:pt x="924230" y="462133"/>
                </a:lnTo>
                <a:lnTo>
                  <a:pt x="921840" y="414948"/>
                </a:lnTo>
                <a:lnTo>
                  <a:pt x="914826" y="369111"/>
                </a:lnTo>
                <a:lnTo>
                  <a:pt x="903422" y="324856"/>
                </a:lnTo>
                <a:lnTo>
                  <a:pt x="887862" y="282417"/>
                </a:lnTo>
                <a:lnTo>
                  <a:pt x="868379" y="242028"/>
                </a:lnTo>
                <a:lnTo>
                  <a:pt x="845209" y="203924"/>
                </a:lnTo>
                <a:lnTo>
                  <a:pt x="818584" y="168338"/>
                </a:lnTo>
                <a:lnTo>
                  <a:pt x="788738" y="135504"/>
                </a:lnTo>
                <a:lnTo>
                  <a:pt x="755907" y="105656"/>
                </a:lnTo>
                <a:lnTo>
                  <a:pt x="720323" y="79029"/>
                </a:lnTo>
                <a:lnTo>
                  <a:pt x="682220" y="55856"/>
                </a:lnTo>
                <a:lnTo>
                  <a:pt x="641834" y="36372"/>
                </a:lnTo>
                <a:lnTo>
                  <a:pt x="599396" y="20810"/>
                </a:lnTo>
                <a:lnTo>
                  <a:pt x="555143" y="9405"/>
                </a:lnTo>
                <a:lnTo>
                  <a:pt x="509306" y="2390"/>
                </a:lnTo>
                <a:lnTo>
                  <a:pt x="462121" y="0"/>
                </a:lnTo>
                <a:close/>
              </a:path>
            </a:pathLst>
          </a:custGeom>
          <a:solidFill>
            <a:srgbClr val="1F427E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5" name="bk object 25"/>
          <p:cNvSpPr/>
          <p:nvPr/>
        </p:nvSpPr>
        <p:spPr>
          <a:xfrm>
            <a:off x="12972276" y="11795851"/>
            <a:ext cx="603479" cy="679450"/>
          </a:xfrm>
          <a:custGeom>
            <a:avLst/>
            <a:gdLst/>
            <a:ahLst/>
            <a:cxnLst/>
            <a:rect l="l" t="t" r="r" b="b"/>
            <a:pathLst>
              <a:path w="679450" h="679450">
                <a:moveTo>
                  <a:pt x="339662" y="0"/>
                </a:moveTo>
                <a:lnTo>
                  <a:pt x="293569" y="3101"/>
                </a:lnTo>
                <a:lnTo>
                  <a:pt x="249361" y="12134"/>
                </a:lnTo>
                <a:lnTo>
                  <a:pt x="207444" y="26696"/>
                </a:lnTo>
                <a:lnTo>
                  <a:pt x="168221" y="46380"/>
                </a:lnTo>
                <a:lnTo>
                  <a:pt x="132098" y="70782"/>
                </a:lnTo>
                <a:lnTo>
                  <a:pt x="99479" y="99497"/>
                </a:lnTo>
                <a:lnTo>
                  <a:pt x="70768" y="132121"/>
                </a:lnTo>
                <a:lnTo>
                  <a:pt x="46370" y="168249"/>
                </a:lnTo>
                <a:lnTo>
                  <a:pt x="26690" y="207475"/>
                </a:lnTo>
                <a:lnTo>
                  <a:pt x="12132" y="249396"/>
                </a:lnTo>
                <a:lnTo>
                  <a:pt x="3100" y="293605"/>
                </a:lnTo>
                <a:lnTo>
                  <a:pt x="0" y="339699"/>
                </a:lnTo>
                <a:lnTo>
                  <a:pt x="3100" y="385790"/>
                </a:lnTo>
                <a:lnTo>
                  <a:pt x="12132" y="429995"/>
                </a:lnTo>
                <a:lnTo>
                  <a:pt x="26690" y="471910"/>
                </a:lnTo>
                <a:lnTo>
                  <a:pt x="46370" y="511131"/>
                </a:lnTo>
                <a:lnTo>
                  <a:pt x="70768" y="547253"/>
                </a:lnTo>
                <a:lnTo>
                  <a:pt x="99479" y="579872"/>
                </a:lnTo>
                <a:lnTo>
                  <a:pt x="132098" y="608582"/>
                </a:lnTo>
                <a:lnTo>
                  <a:pt x="168221" y="632979"/>
                </a:lnTo>
                <a:lnTo>
                  <a:pt x="207444" y="652659"/>
                </a:lnTo>
                <a:lnTo>
                  <a:pt x="249361" y="667217"/>
                </a:lnTo>
                <a:lnTo>
                  <a:pt x="293569" y="676249"/>
                </a:lnTo>
                <a:lnTo>
                  <a:pt x="339662" y="679349"/>
                </a:lnTo>
                <a:lnTo>
                  <a:pt x="385751" y="676249"/>
                </a:lnTo>
                <a:lnTo>
                  <a:pt x="429956" y="667217"/>
                </a:lnTo>
                <a:lnTo>
                  <a:pt x="471874" y="652659"/>
                </a:lnTo>
                <a:lnTo>
                  <a:pt x="511098" y="632979"/>
                </a:lnTo>
                <a:lnTo>
                  <a:pt x="547225" y="608582"/>
                </a:lnTo>
                <a:lnTo>
                  <a:pt x="579848" y="579872"/>
                </a:lnTo>
                <a:lnTo>
                  <a:pt x="608564" y="547253"/>
                </a:lnTo>
                <a:lnTo>
                  <a:pt x="632967" y="511131"/>
                </a:lnTo>
                <a:lnTo>
                  <a:pt x="652652" y="471910"/>
                </a:lnTo>
                <a:lnTo>
                  <a:pt x="667214" y="429995"/>
                </a:lnTo>
                <a:lnTo>
                  <a:pt x="676248" y="385790"/>
                </a:lnTo>
                <a:lnTo>
                  <a:pt x="679349" y="339699"/>
                </a:lnTo>
                <a:lnTo>
                  <a:pt x="676248" y="293605"/>
                </a:lnTo>
                <a:lnTo>
                  <a:pt x="667214" y="249396"/>
                </a:lnTo>
                <a:lnTo>
                  <a:pt x="652652" y="207475"/>
                </a:lnTo>
                <a:lnTo>
                  <a:pt x="632967" y="168249"/>
                </a:lnTo>
                <a:lnTo>
                  <a:pt x="608564" y="132121"/>
                </a:lnTo>
                <a:lnTo>
                  <a:pt x="579848" y="99497"/>
                </a:lnTo>
                <a:lnTo>
                  <a:pt x="547225" y="70782"/>
                </a:lnTo>
                <a:lnTo>
                  <a:pt x="511098" y="46380"/>
                </a:lnTo>
                <a:lnTo>
                  <a:pt x="471874" y="26696"/>
                </a:lnTo>
                <a:lnTo>
                  <a:pt x="429956" y="12134"/>
                </a:lnTo>
                <a:lnTo>
                  <a:pt x="385751" y="3101"/>
                </a:lnTo>
                <a:lnTo>
                  <a:pt x="3396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6" name="bk object 26"/>
          <p:cNvSpPr/>
          <p:nvPr/>
        </p:nvSpPr>
        <p:spPr>
          <a:xfrm>
            <a:off x="13021638" y="12406490"/>
            <a:ext cx="96601" cy="10180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7" name="bk object 27"/>
          <p:cNvSpPr/>
          <p:nvPr/>
        </p:nvSpPr>
        <p:spPr>
          <a:xfrm>
            <a:off x="13138477" y="12417151"/>
            <a:ext cx="390389" cy="14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8" name="bk object 28"/>
          <p:cNvSpPr/>
          <p:nvPr/>
        </p:nvSpPr>
        <p:spPr>
          <a:xfrm>
            <a:off x="13071134" y="11690658"/>
            <a:ext cx="392561" cy="1408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9" name="bk object 29"/>
          <p:cNvSpPr/>
          <p:nvPr/>
        </p:nvSpPr>
        <p:spPr>
          <a:xfrm>
            <a:off x="13245996" y="11987696"/>
            <a:ext cx="28621" cy="796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0" name="bk object 30"/>
          <p:cNvSpPr/>
          <p:nvPr/>
        </p:nvSpPr>
        <p:spPr>
          <a:xfrm>
            <a:off x="13257953" y="12005742"/>
            <a:ext cx="12408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88" y="0"/>
                </a:moveTo>
                <a:lnTo>
                  <a:pt x="4877" y="5170"/>
                </a:lnTo>
                <a:lnTo>
                  <a:pt x="1632" y="10557"/>
                </a:lnTo>
                <a:lnTo>
                  <a:pt x="0" y="15028"/>
                </a:lnTo>
                <a:lnTo>
                  <a:pt x="2527" y="17451"/>
                </a:lnTo>
                <a:lnTo>
                  <a:pt x="9852" y="18839"/>
                </a:lnTo>
                <a:lnTo>
                  <a:pt x="13732" y="1003"/>
                </a:lnTo>
                <a:lnTo>
                  <a:pt x="718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1" name="bk object 31"/>
          <p:cNvSpPr/>
          <p:nvPr/>
        </p:nvSpPr>
        <p:spPr>
          <a:xfrm>
            <a:off x="13253986" y="12003474"/>
            <a:ext cx="12408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93" y="0"/>
                </a:moveTo>
                <a:lnTo>
                  <a:pt x="4880" y="5154"/>
                </a:lnTo>
                <a:lnTo>
                  <a:pt x="1632" y="10541"/>
                </a:lnTo>
                <a:lnTo>
                  <a:pt x="0" y="15017"/>
                </a:lnTo>
                <a:lnTo>
                  <a:pt x="2532" y="17439"/>
                </a:lnTo>
                <a:lnTo>
                  <a:pt x="9845" y="18827"/>
                </a:lnTo>
                <a:lnTo>
                  <a:pt x="13712" y="966"/>
                </a:lnTo>
                <a:lnTo>
                  <a:pt x="7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2" name="bk object 32"/>
          <p:cNvSpPr/>
          <p:nvPr/>
        </p:nvSpPr>
        <p:spPr>
          <a:xfrm>
            <a:off x="13248079" y="12002655"/>
            <a:ext cx="15228" cy="19050"/>
          </a:xfrm>
          <a:custGeom>
            <a:avLst/>
            <a:gdLst/>
            <a:ahLst/>
            <a:cxnLst/>
            <a:rect l="l" t="t" r="r" b="b"/>
            <a:pathLst>
              <a:path w="17144" h="19050">
                <a:moveTo>
                  <a:pt x="10372" y="0"/>
                </a:moveTo>
                <a:lnTo>
                  <a:pt x="6952" y="4764"/>
                </a:lnTo>
                <a:lnTo>
                  <a:pt x="2559" y="9652"/>
                </a:lnTo>
                <a:lnTo>
                  <a:pt x="0" y="13828"/>
                </a:lnTo>
                <a:lnTo>
                  <a:pt x="2080" y="16460"/>
                </a:lnTo>
                <a:lnTo>
                  <a:pt x="9145" y="18554"/>
                </a:lnTo>
                <a:lnTo>
                  <a:pt x="16743" y="1636"/>
                </a:lnTo>
                <a:lnTo>
                  <a:pt x="1037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3" name="bk object 33"/>
          <p:cNvSpPr/>
          <p:nvPr/>
        </p:nvSpPr>
        <p:spPr>
          <a:xfrm>
            <a:off x="13222204" y="11991935"/>
            <a:ext cx="57106" cy="714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4" name="bk object 34"/>
          <p:cNvSpPr/>
          <p:nvPr/>
        </p:nvSpPr>
        <p:spPr>
          <a:xfrm>
            <a:off x="13263787" y="11991252"/>
            <a:ext cx="11280" cy="21590"/>
          </a:xfrm>
          <a:custGeom>
            <a:avLst/>
            <a:gdLst/>
            <a:ahLst/>
            <a:cxnLst/>
            <a:rect l="l" t="t" r="r" b="b"/>
            <a:pathLst>
              <a:path w="12700" h="21590">
                <a:moveTo>
                  <a:pt x="8924" y="0"/>
                </a:moveTo>
                <a:lnTo>
                  <a:pt x="1834" y="409"/>
                </a:lnTo>
                <a:lnTo>
                  <a:pt x="2181" y="830"/>
                </a:lnTo>
                <a:lnTo>
                  <a:pt x="0" y="13993"/>
                </a:lnTo>
                <a:lnTo>
                  <a:pt x="1660" y="15691"/>
                </a:lnTo>
                <a:lnTo>
                  <a:pt x="3334" y="17364"/>
                </a:lnTo>
                <a:lnTo>
                  <a:pt x="3061" y="21046"/>
                </a:lnTo>
                <a:lnTo>
                  <a:pt x="12283" y="13249"/>
                </a:lnTo>
                <a:lnTo>
                  <a:pt x="8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5" name="bk object 35"/>
          <p:cNvSpPr/>
          <p:nvPr/>
        </p:nvSpPr>
        <p:spPr>
          <a:xfrm>
            <a:off x="13257877" y="11990956"/>
            <a:ext cx="10152" cy="18415"/>
          </a:xfrm>
          <a:custGeom>
            <a:avLst/>
            <a:gdLst/>
            <a:ahLst/>
            <a:cxnLst/>
            <a:rect l="l" t="t" r="r" b="b"/>
            <a:pathLst>
              <a:path w="11430" h="18415">
                <a:moveTo>
                  <a:pt x="9382" y="0"/>
                </a:moveTo>
                <a:lnTo>
                  <a:pt x="2962" y="49"/>
                </a:lnTo>
                <a:lnTo>
                  <a:pt x="3210" y="458"/>
                </a:lnTo>
                <a:lnTo>
                  <a:pt x="0" y="11923"/>
                </a:lnTo>
                <a:lnTo>
                  <a:pt x="2652" y="15047"/>
                </a:lnTo>
                <a:lnTo>
                  <a:pt x="2057" y="18282"/>
                </a:lnTo>
                <a:lnTo>
                  <a:pt x="11155" y="11774"/>
                </a:lnTo>
                <a:lnTo>
                  <a:pt x="938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6" name="bk object 36"/>
          <p:cNvSpPr/>
          <p:nvPr/>
        </p:nvSpPr>
        <p:spPr>
          <a:xfrm>
            <a:off x="13252966" y="11991576"/>
            <a:ext cx="9024" cy="15875"/>
          </a:xfrm>
          <a:custGeom>
            <a:avLst/>
            <a:gdLst/>
            <a:ahLst/>
            <a:cxnLst/>
            <a:rect l="l" t="t" r="r" b="b"/>
            <a:pathLst>
              <a:path w="10159" h="15875">
                <a:moveTo>
                  <a:pt x="8465" y="0"/>
                </a:moveTo>
                <a:lnTo>
                  <a:pt x="2776" y="86"/>
                </a:lnTo>
                <a:lnTo>
                  <a:pt x="3024" y="409"/>
                </a:lnTo>
                <a:lnTo>
                  <a:pt x="0" y="10262"/>
                </a:lnTo>
                <a:lnTo>
                  <a:pt x="1152" y="11601"/>
                </a:lnTo>
                <a:lnTo>
                  <a:pt x="2255" y="12927"/>
                </a:lnTo>
                <a:lnTo>
                  <a:pt x="1710" y="15691"/>
                </a:lnTo>
                <a:lnTo>
                  <a:pt x="5751" y="12865"/>
                </a:lnTo>
                <a:lnTo>
                  <a:pt x="9816" y="10064"/>
                </a:lnTo>
                <a:lnTo>
                  <a:pt x="8465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7" name="bk object 37"/>
          <p:cNvSpPr/>
          <p:nvPr/>
        </p:nvSpPr>
        <p:spPr>
          <a:xfrm>
            <a:off x="13248596" y="11991748"/>
            <a:ext cx="7896" cy="12700"/>
          </a:xfrm>
          <a:custGeom>
            <a:avLst/>
            <a:gdLst/>
            <a:ahLst/>
            <a:cxnLst/>
            <a:rect l="l" t="t" r="r" b="b"/>
            <a:pathLst>
              <a:path w="8890" h="12700">
                <a:moveTo>
                  <a:pt x="8180" y="0"/>
                </a:moveTo>
                <a:lnTo>
                  <a:pt x="3061" y="161"/>
                </a:lnTo>
                <a:lnTo>
                  <a:pt x="3272" y="409"/>
                </a:lnTo>
                <a:lnTo>
                  <a:pt x="0" y="8205"/>
                </a:lnTo>
                <a:lnTo>
                  <a:pt x="1846" y="10225"/>
                </a:lnTo>
                <a:lnTo>
                  <a:pt x="1214" y="12394"/>
                </a:lnTo>
                <a:lnTo>
                  <a:pt x="4970" y="10114"/>
                </a:lnTo>
                <a:lnTo>
                  <a:pt x="8824" y="7845"/>
                </a:lnTo>
                <a:lnTo>
                  <a:pt x="81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8" name="bk object 38"/>
          <p:cNvSpPr/>
          <p:nvPr/>
        </p:nvSpPr>
        <p:spPr>
          <a:xfrm>
            <a:off x="13249476" y="11989852"/>
            <a:ext cx="26311" cy="214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39" name="bk object 39"/>
          <p:cNvSpPr/>
          <p:nvPr/>
        </p:nvSpPr>
        <p:spPr>
          <a:xfrm>
            <a:off x="13226416" y="11995405"/>
            <a:ext cx="43425" cy="555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0" name="bk object 40"/>
          <p:cNvSpPr/>
          <p:nvPr/>
        </p:nvSpPr>
        <p:spPr>
          <a:xfrm>
            <a:off x="13240054" y="12006398"/>
            <a:ext cx="10716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887" y="0"/>
                </a:moveTo>
                <a:lnTo>
                  <a:pt x="0" y="17253"/>
                </a:lnTo>
                <a:lnTo>
                  <a:pt x="7002" y="19843"/>
                </a:lnTo>
                <a:lnTo>
                  <a:pt x="10423" y="19073"/>
                </a:lnTo>
                <a:lnTo>
                  <a:pt x="11333" y="14399"/>
                </a:lnTo>
                <a:lnTo>
                  <a:pt x="11320" y="8102"/>
                </a:lnTo>
                <a:lnTo>
                  <a:pt x="11973" y="2466"/>
                </a:lnTo>
                <a:lnTo>
                  <a:pt x="5887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1" name="bk object 41"/>
          <p:cNvSpPr/>
          <p:nvPr/>
        </p:nvSpPr>
        <p:spPr>
          <a:xfrm>
            <a:off x="13244446" y="12006746"/>
            <a:ext cx="10716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924" y="0"/>
                </a:moveTo>
                <a:lnTo>
                  <a:pt x="0" y="17240"/>
                </a:lnTo>
                <a:lnTo>
                  <a:pt x="6953" y="19843"/>
                </a:lnTo>
                <a:lnTo>
                  <a:pt x="10404" y="19073"/>
                </a:lnTo>
                <a:lnTo>
                  <a:pt x="11324" y="14401"/>
                </a:lnTo>
                <a:lnTo>
                  <a:pt x="11316" y="8108"/>
                </a:lnTo>
                <a:lnTo>
                  <a:pt x="11985" y="2478"/>
                </a:lnTo>
                <a:lnTo>
                  <a:pt x="5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2" name="bk object 42"/>
          <p:cNvSpPr/>
          <p:nvPr/>
        </p:nvSpPr>
        <p:spPr>
          <a:xfrm>
            <a:off x="13250501" y="12008419"/>
            <a:ext cx="9588" cy="20320"/>
          </a:xfrm>
          <a:custGeom>
            <a:avLst/>
            <a:gdLst/>
            <a:ahLst/>
            <a:cxnLst/>
            <a:rect l="l" t="t" r="r" b="b"/>
            <a:pathLst>
              <a:path w="10794" h="20320">
                <a:moveTo>
                  <a:pt x="2193" y="0"/>
                </a:moveTo>
                <a:lnTo>
                  <a:pt x="0" y="18406"/>
                </a:lnTo>
                <a:lnTo>
                  <a:pt x="7176" y="20265"/>
                </a:lnTo>
                <a:lnTo>
                  <a:pt x="10289" y="19073"/>
                </a:lnTo>
                <a:lnTo>
                  <a:pt x="10234" y="14168"/>
                </a:lnTo>
                <a:lnTo>
                  <a:pt x="8985" y="7713"/>
                </a:lnTo>
                <a:lnTo>
                  <a:pt x="8515" y="1871"/>
                </a:lnTo>
                <a:lnTo>
                  <a:pt x="2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3" name="bk object 43"/>
          <p:cNvSpPr/>
          <p:nvPr/>
        </p:nvSpPr>
        <p:spPr>
          <a:xfrm>
            <a:off x="13236816" y="11991042"/>
            <a:ext cx="35448" cy="763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4" name="bk object 44"/>
          <p:cNvSpPr/>
          <p:nvPr/>
        </p:nvSpPr>
        <p:spPr>
          <a:xfrm>
            <a:off x="13242311" y="11992219"/>
            <a:ext cx="14100" cy="21590"/>
          </a:xfrm>
          <a:custGeom>
            <a:avLst/>
            <a:gdLst/>
            <a:ahLst/>
            <a:cxnLst/>
            <a:rect l="l" t="t" r="r" b="b"/>
            <a:pathLst>
              <a:path w="15875" h="21590">
                <a:moveTo>
                  <a:pt x="9680" y="0"/>
                </a:moveTo>
                <a:lnTo>
                  <a:pt x="0" y="9605"/>
                </a:lnTo>
                <a:lnTo>
                  <a:pt x="1908" y="15307"/>
                </a:lnTo>
                <a:lnTo>
                  <a:pt x="3879" y="21033"/>
                </a:lnTo>
                <a:lnTo>
                  <a:pt x="5552" y="17773"/>
                </a:lnTo>
                <a:lnTo>
                  <a:pt x="10089" y="16522"/>
                </a:lnTo>
                <a:lnTo>
                  <a:pt x="15034" y="4176"/>
                </a:lnTo>
                <a:lnTo>
                  <a:pt x="15592" y="3966"/>
                </a:lnTo>
                <a:lnTo>
                  <a:pt x="96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5" name="bk object 45"/>
          <p:cNvSpPr/>
          <p:nvPr/>
        </p:nvSpPr>
        <p:spPr>
          <a:xfrm>
            <a:off x="13249037" y="11995095"/>
            <a:ext cx="11844" cy="19685"/>
          </a:xfrm>
          <a:custGeom>
            <a:avLst/>
            <a:gdLst/>
            <a:ahLst/>
            <a:cxnLst/>
            <a:rect l="l" t="t" r="r" b="b"/>
            <a:pathLst>
              <a:path w="13334" h="19684">
                <a:moveTo>
                  <a:pt x="7560" y="0"/>
                </a:moveTo>
                <a:lnTo>
                  <a:pt x="0" y="9196"/>
                </a:lnTo>
                <a:lnTo>
                  <a:pt x="4412" y="19434"/>
                </a:lnTo>
                <a:lnTo>
                  <a:pt x="5589" y="16360"/>
                </a:lnTo>
                <a:lnTo>
                  <a:pt x="9444" y="15059"/>
                </a:lnTo>
                <a:lnTo>
                  <a:pt x="12592" y="3557"/>
                </a:lnTo>
                <a:lnTo>
                  <a:pt x="13039" y="3346"/>
                </a:lnTo>
                <a:lnTo>
                  <a:pt x="756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6" name="bk object 46"/>
          <p:cNvSpPr/>
          <p:nvPr/>
        </p:nvSpPr>
        <p:spPr>
          <a:xfrm>
            <a:off x="13254837" y="11998975"/>
            <a:ext cx="10152" cy="17145"/>
          </a:xfrm>
          <a:custGeom>
            <a:avLst/>
            <a:gdLst/>
            <a:ahLst/>
            <a:cxnLst/>
            <a:rect l="l" t="t" r="r" b="b"/>
            <a:pathLst>
              <a:path w="11430" h="17145">
                <a:moveTo>
                  <a:pt x="6358" y="0"/>
                </a:moveTo>
                <a:lnTo>
                  <a:pt x="0" y="7944"/>
                </a:lnTo>
                <a:lnTo>
                  <a:pt x="4065" y="16906"/>
                </a:lnTo>
                <a:lnTo>
                  <a:pt x="5019" y="14253"/>
                </a:lnTo>
                <a:lnTo>
                  <a:pt x="6655" y="13696"/>
                </a:lnTo>
                <a:lnTo>
                  <a:pt x="8329" y="13163"/>
                </a:lnTo>
                <a:lnTo>
                  <a:pt x="10795" y="3173"/>
                </a:lnTo>
                <a:lnTo>
                  <a:pt x="11204" y="2999"/>
                </a:lnTo>
                <a:lnTo>
                  <a:pt x="635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7" name="bk object 47"/>
          <p:cNvSpPr/>
          <p:nvPr/>
        </p:nvSpPr>
        <p:spPr>
          <a:xfrm>
            <a:off x="13260265" y="12001788"/>
            <a:ext cx="7896" cy="14604"/>
          </a:xfrm>
          <a:custGeom>
            <a:avLst/>
            <a:gdLst/>
            <a:ahLst/>
            <a:cxnLst/>
            <a:rect l="l" t="t" r="r" b="b"/>
            <a:pathLst>
              <a:path w="8890" h="14604">
                <a:moveTo>
                  <a:pt x="4586" y="0"/>
                </a:moveTo>
                <a:lnTo>
                  <a:pt x="0" y="6445"/>
                </a:lnTo>
                <a:lnTo>
                  <a:pt x="4201" y="14241"/>
                </a:lnTo>
                <a:lnTo>
                  <a:pt x="4734" y="12047"/>
                </a:lnTo>
                <a:lnTo>
                  <a:pt x="6048" y="11638"/>
                </a:lnTo>
                <a:lnTo>
                  <a:pt x="7424" y="11279"/>
                </a:lnTo>
                <a:lnTo>
                  <a:pt x="8577" y="2900"/>
                </a:lnTo>
                <a:lnTo>
                  <a:pt x="8862" y="2788"/>
                </a:lnTo>
                <a:lnTo>
                  <a:pt x="4586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8" name="bk object 48"/>
          <p:cNvSpPr/>
          <p:nvPr/>
        </p:nvSpPr>
        <p:spPr>
          <a:xfrm>
            <a:off x="13242101" y="11990944"/>
            <a:ext cx="25980" cy="2405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49" name="bk object 49"/>
          <p:cNvSpPr/>
          <p:nvPr/>
        </p:nvSpPr>
        <p:spPr>
          <a:xfrm>
            <a:off x="13245996" y="11987695"/>
            <a:ext cx="28621" cy="6734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0" name="bk object 50"/>
          <p:cNvSpPr/>
          <p:nvPr/>
        </p:nvSpPr>
        <p:spPr>
          <a:xfrm>
            <a:off x="13257953" y="12005742"/>
            <a:ext cx="12408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88" y="0"/>
                </a:moveTo>
                <a:lnTo>
                  <a:pt x="4877" y="5170"/>
                </a:lnTo>
                <a:lnTo>
                  <a:pt x="1632" y="10557"/>
                </a:lnTo>
                <a:lnTo>
                  <a:pt x="0" y="15028"/>
                </a:lnTo>
                <a:lnTo>
                  <a:pt x="2527" y="17451"/>
                </a:lnTo>
                <a:lnTo>
                  <a:pt x="9852" y="18839"/>
                </a:lnTo>
                <a:lnTo>
                  <a:pt x="13732" y="1003"/>
                </a:lnTo>
                <a:lnTo>
                  <a:pt x="718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1" name="bk object 51"/>
          <p:cNvSpPr/>
          <p:nvPr/>
        </p:nvSpPr>
        <p:spPr>
          <a:xfrm>
            <a:off x="13253986" y="12003474"/>
            <a:ext cx="12408" cy="19050"/>
          </a:xfrm>
          <a:custGeom>
            <a:avLst/>
            <a:gdLst/>
            <a:ahLst/>
            <a:cxnLst/>
            <a:rect l="l" t="t" r="r" b="b"/>
            <a:pathLst>
              <a:path w="13969" h="19050">
                <a:moveTo>
                  <a:pt x="7193" y="0"/>
                </a:moveTo>
                <a:lnTo>
                  <a:pt x="4880" y="5154"/>
                </a:lnTo>
                <a:lnTo>
                  <a:pt x="1632" y="10541"/>
                </a:lnTo>
                <a:lnTo>
                  <a:pt x="0" y="15017"/>
                </a:lnTo>
                <a:lnTo>
                  <a:pt x="2532" y="17439"/>
                </a:lnTo>
                <a:lnTo>
                  <a:pt x="9845" y="18827"/>
                </a:lnTo>
                <a:lnTo>
                  <a:pt x="13712" y="966"/>
                </a:lnTo>
                <a:lnTo>
                  <a:pt x="7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2" name="bk object 52"/>
          <p:cNvSpPr/>
          <p:nvPr/>
        </p:nvSpPr>
        <p:spPr>
          <a:xfrm>
            <a:off x="13248079" y="12002655"/>
            <a:ext cx="15228" cy="19050"/>
          </a:xfrm>
          <a:custGeom>
            <a:avLst/>
            <a:gdLst/>
            <a:ahLst/>
            <a:cxnLst/>
            <a:rect l="l" t="t" r="r" b="b"/>
            <a:pathLst>
              <a:path w="17144" h="19050">
                <a:moveTo>
                  <a:pt x="10372" y="0"/>
                </a:moveTo>
                <a:lnTo>
                  <a:pt x="6952" y="4764"/>
                </a:lnTo>
                <a:lnTo>
                  <a:pt x="2559" y="9652"/>
                </a:lnTo>
                <a:lnTo>
                  <a:pt x="0" y="13828"/>
                </a:lnTo>
                <a:lnTo>
                  <a:pt x="2080" y="16460"/>
                </a:lnTo>
                <a:lnTo>
                  <a:pt x="9145" y="18554"/>
                </a:lnTo>
                <a:lnTo>
                  <a:pt x="16743" y="1636"/>
                </a:lnTo>
                <a:lnTo>
                  <a:pt x="1037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3" name="bk object 53"/>
          <p:cNvSpPr/>
          <p:nvPr/>
        </p:nvSpPr>
        <p:spPr>
          <a:xfrm>
            <a:off x="13222204" y="11991935"/>
            <a:ext cx="57106" cy="714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4" name="bk object 54"/>
          <p:cNvSpPr/>
          <p:nvPr/>
        </p:nvSpPr>
        <p:spPr>
          <a:xfrm>
            <a:off x="13263787" y="11991252"/>
            <a:ext cx="11280" cy="21590"/>
          </a:xfrm>
          <a:custGeom>
            <a:avLst/>
            <a:gdLst/>
            <a:ahLst/>
            <a:cxnLst/>
            <a:rect l="l" t="t" r="r" b="b"/>
            <a:pathLst>
              <a:path w="12700" h="21590">
                <a:moveTo>
                  <a:pt x="8924" y="0"/>
                </a:moveTo>
                <a:lnTo>
                  <a:pt x="1834" y="409"/>
                </a:lnTo>
                <a:lnTo>
                  <a:pt x="2181" y="830"/>
                </a:lnTo>
                <a:lnTo>
                  <a:pt x="0" y="13993"/>
                </a:lnTo>
                <a:lnTo>
                  <a:pt x="1660" y="15691"/>
                </a:lnTo>
                <a:lnTo>
                  <a:pt x="3334" y="17364"/>
                </a:lnTo>
                <a:lnTo>
                  <a:pt x="3061" y="21046"/>
                </a:lnTo>
                <a:lnTo>
                  <a:pt x="12283" y="13249"/>
                </a:lnTo>
                <a:lnTo>
                  <a:pt x="8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5" name="bk object 55"/>
          <p:cNvSpPr/>
          <p:nvPr/>
        </p:nvSpPr>
        <p:spPr>
          <a:xfrm>
            <a:off x="13257877" y="11990956"/>
            <a:ext cx="10152" cy="18415"/>
          </a:xfrm>
          <a:custGeom>
            <a:avLst/>
            <a:gdLst/>
            <a:ahLst/>
            <a:cxnLst/>
            <a:rect l="l" t="t" r="r" b="b"/>
            <a:pathLst>
              <a:path w="11430" h="18415">
                <a:moveTo>
                  <a:pt x="9382" y="0"/>
                </a:moveTo>
                <a:lnTo>
                  <a:pt x="2962" y="49"/>
                </a:lnTo>
                <a:lnTo>
                  <a:pt x="3210" y="458"/>
                </a:lnTo>
                <a:lnTo>
                  <a:pt x="0" y="11923"/>
                </a:lnTo>
                <a:lnTo>
                  <a:pt x="2652" y="15047"/>
                </a:lnTo>
                <a:lnTo>
                  <a:pt x="2057" y="18282"/>
                </a:lnTo>
                <a:lnTo>
                  <a:pt x="11155" y="11774"/>
                </a:lnTo>
                <a:lnTo>
                  <a:pt x="9382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6" name="bk object 56"/>
          <p:cNvSpPr/>
          <p:nvPr/>
        </p:nvSpPr>
        <p:spPr>
          <a:xfrm>
            <a:off x="13252966" y="11991576"/>
            <a:ext cx="9024" cy="15875"/>
          </a:xfrm>
          <a:custGeom>
            <a:avLst/>
            <a:gdLst/>
            <a:ahLst/>
            <a:cxnLst/>
            <a:rect l="l" t="t" r="r" b="b"/>
            <a:pathLst>
              <a:path w="10159" h="15875">
                <a:moveTo>
                  <a:pt x="8465" y="0"/>
                </a:moveTo>
                <a:lnTo>
                  <a:pt x="2776" y="86"/>
                </a:lnTo>
                <a:lnTo>
                  <a:pt x="3024" y="409"/>
                </a:lnTo>
                <a:lnTo>
                  <a:pt x="0" y="10262"/>
                </a:lnTo>
                <a:lnTo>
                  <a:pt x="1152" y="11601"/>
                </a:lnTo>
                <a:lnTo>
                  <a:pt x="2255" y="12927"/>
                </a:lnTo>
                <a:lnTo>
                  <a:pt x="1710" y="15691"/>
                </a:lnTo>
                <a:lnTo>
                  <a:pt x="5751" y="12865"/>
                </a:lnTo>
                <a:lnTo>
                  <a:pt x="9816" y="10064"/>
                </a:lnTo>
                <a:lnTo>
                  <a:pt x="8465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7" name="bk object 57"/>
          <p:cNvSpPr/>
          <p:nvPr/>
        </p:nvSpPr>
        <p:spPr>
          <a:xfrm>
            <a:off x="13248596" y="11991748"/>
            <a:ext cx="7896" cy="12700"/>
          </a:xfrm>
          <a:custGeom>
            <a:avLst/>
            <a:gdLst/>
            <a:ahLst/>
            <a:cxnLst/>
            <a:rect l="l" t="t" r="r" b="b"/>
            <a:pathLst>
              <a:path w="8890" h="12700">
                <a:moveTo>
                  <a:pt x="8180" y="0"/>
                </a:moveTo>
                <a:lnTo>
                  <a:pt x="3061" y="161"/>
                </a:lnTo>
                <a:lnTo>
                  <a:pt x="3272" y="409"/>
                </a:lnTo>
                <a:lnTo>
                  <a:pt x="0" y="8205"/>
                </a:lnTo>
                <a:lnTo>
                  <a:pt x="1846" y="10225"/>
                </a:lnTo>
                <a:lnTo>
                  <a:pt x="1214" y="12394"/>
                </a:lnTo>
                <a:lnTo>
                  <a:pt x="4970" y="10114"/>
                </a:lnTo>
                <a:lnTo>
                  <a:pt x="8824" y="7845"/>
                </a:lnTo>
                <a:lnTo>
                  <a:pt x="81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8" name="bk object 58"/>
          <p:cNvSpPr/>
          <p:nvPr/>
        </p:nvSpPr>
        <p:spPr>
          <a:xfrm>
            <a:off x="13249476" y="11989852"/>
            <a:ext cx="26311" cy="214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59" name="bk object 59"/>
          <p:cNvSpPr/>
          <p:nvPr/>
        </p:nvSpPr>
        <p:spPr>
          <a:xfrm>
            <a:off x="13226416" y="11995405"/>
            <a:ext cx="43425" cy="5554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0" name="bk object 60"/>
          <p:cNvSpPr/>
          <p:nvPr/>
        </p:nvSpPr>
        <p:spPr>
          <a:xfrm>
            <a:off x="13240054" y="12006398"/>
            <a:ext cx="10716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887" y="0"/>
                </a:moveTo>
                <a:lnTo>
                  <a:pt x="0" y="17253"/>
                </a:lnTo>
                <a:lnTo>
                  <a:pt x="7002" y="19843"/>
                </a:lnTo>
                <a:lnTo>
                  <a:pt x="10423" y="19073"/>
                </a:lnTo>
                <a:lnTo>
                  <a:pt x="11333" y="14399"/>
                </a:lnTo>
                <a:lnTo>
                  <a:pt x="11320" y="8102"/>
                </a:lnTo>
                <a:lnTo>
                  <a:pt x="11973" y="2466"/>
                </a:lnTo>
                <a:lnTo>
                  <a:pt x="5887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1" name="bk object 61"/>
          <p:cNvSpPr/>
          <p:nvPr/>
        </p:nvSpPr>
        <p:spPr>
          <a:xfrm>
            <a:off x="13244446" y="12006746"/>
            <a:ext cx="10716" cy="20320"/>
          </a:xfrm>
          <a:custGeom>
            <a:avLst/>
            <a:gdLst/>
            <a:ahLst/>
            <a:cxnLst/>
            <a:rect l="l" t="t" r="r" b="b"/>
            <a:pathLst>
              <a:path w="12065" h="20320">
                <a:moveTo>
                  <a:pt x="5924" y="0"/>
                </a:moveTo>
                <a:lnTo>
                  <a:pt x="0" y="17240"/>
                </a:lnTo>
                <a:lnTo>
                  <a:pt x="6953" y="19843"/>
                </a:lnTo>
                <a:lnTo>
                  <a:pt x="10404" y="19073"/>
                </a:lnTo>
                <a:lnTo>
                  <a:pt x="11324" y="14401"/>
                </a:lnTo>
                <a:lnTo>
                  <a:pt x="11316" y="8108"/>
                </a:lnTo>
                <a:lnTo>
                  <a:pt x="11985" y="2478"/>
                </a:lnTo>
                <a:lnTo>
                  <a:pt x="5924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2" name="bk object 62"/>
          <p:cNvSpPr/>
          <p:nvPr/>
        </p:nvSpPr>
        <p:spPr>
          <a:xfrm>
            <a:off x="13250501" y="12008419"/>
            <a:ext cx="9588" cy="20320"/>
          </a:xfrm>
          <a:custGeom>
            <a:avLst/>
            <a:gdLst/>
            <a:ahLst/>
            <a:cxnLst/>
            <a:rect l="l" t="t" r="r" b="b"/>
            <a:pathLst>
              <a:path w="10794" h="20320">
                <a:moveTo>
                  <a:pt x="2193" y="0"/>
                </a:moveTo>
                <a:lnTo>
                  <a:pt x="0" y="18406"/>
                </a:lnTo>
                <a:lnTo>
                  <a:pt x="7176" y="20265"/>
                </a:lnTo>
                <a:lnTo>
                  <a:pt x="10289" y="19073"/>
                </a:lnTo>
                <a:lnTo>
                  <a:pt x="10234" y="14168"/>
                </a:lnTo>
                <a:lnTo>
                  <a:pt x="8985" y="7713"/>
                </a:lnTo>
                <a:lnTo>
                  <a:pt x="8515" y="1871"/>
                </a:lnTo>
                <a:lnTo>
                  <a:pt x="2193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3" name="bk object 63"/>
          <p:cNvSpPr/>
          <p:nvPr/>
        </p:nvSpPr>
        <p:spPr>
          <a:xfrm>
            <a:off x="13236816" y="11991042"/>
            <a:ext cx="26421" cy="3676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4" name="bk object 64"/>
          <p:cNvSpPr/>
          <p:nvPr/>
        </p:nvSpPr>
        <p:spPr>
          <a:xfrm>
            <a:off x="13242311" y="11992219"/>
            <a:ext cx="14100" cy="21590"/>
          </a:xfrm>
          <a:custGeom>
            <a:avLst/>
            <a:gdLst/>
            <a:ahLst/>
            <a:cxnLst/>
            <a:rect l="l" t="t" r="r" b="b"/>
            <a:pathLst>
              <a:path w="15875" h="21590">
                <a:moveTo>
                  <a:pt x="9680" y="0"/>
                </a:moveTo>
                <a:lnTo>
                  <a:pt x="0" y="9605"/>
                </a:lnTo>
                <a:lnTo>
                  <a:pt x="1908" y="15307"/>
                </a:lnTo>
                <a:lnTo>
                  <a:pt x="3879" y="21033"/>
                </a:lnTo>
                <a:lnTo>
                  <a:pt x="5552" y="17773"/>
                </a:lnTo>
                <a:lnTo>
                  <a:pt x="10089" y="16522"/>
                </a:lnTo>
                <a:lnTo>
                  <a:pt x="15034" y="4176"/>
                </a:lnTo>
                <a:lnTo>
                  <a:pt x="15592" y="3966"/>
                </a:lnTo>
                <a:lnTo>
                  <a:pt x="968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5" name="bk object 65"/>
          <p:cNvSpPr/>
          <p:nvPr/>
        </p:nvSpPr>
        <p:spPr>
          <a:xfrm>
            <a:off x="13249037" y="11995095"/>
            <a:ext cx="11844" cy="19685"/>
          </a:xfrm>
          <a:custGeom>
            <a:avLst/>
            <a:gdLst/>
            <a:ahLst/>
            <a:cxnLst/>
            <a:rect l="l" t="t" r="r" b="b"/>
            <a:pathLst>
              <a:path w="13334" h="19684">
                <a:moveTo>
                  <a:pt x="7560" y="0"/>
                </a:moveTo>
                <a:lnTo>
                  <a:pt x="0" y="9196"/>
                </a:lnTo>
                <a:lnTo>
                  <a:pt x="4412" y="19434"/>
                </a:lnTo>
                <a:lnTo>
                  <a:pt x="5589" y="16360"/>
                </a:lnTo>
                <a:lnTo>
                  <a:pt x="9444" y="15059"/>
                </a:lnTo>
                <a:lnTo>
                  <a:pt x="12592" y="3557"/>
                </a:lnTo>
                <a:lnTo>
                  <a:pt x="13039" y="3346"/>
                </a:lnTo>
                <a:lnTo>
                  <a:pt x="7560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6" name="bk object 66"/>
          <p:cNvSpPr/>
          <p:nvPr/>
        </p:nvSpPr>
        <p:spPr>
          <a:xfrm>
            <a:off x="13254837" y="11998975"/>
            <a:ext cx="10152" cy="17145"/>
          </a:xfrm>
          <a:custGeom>
            <a:avLst/>
            <a:gdLst/>
            <a:ahLst/>
            <a:cxnLst/>
            <a:rect l="l" t="t" r="r" b="b"/>
            <a:pathLst>
              <a:path w="11430" h="17145">
                <a:moveTo>
                  <a:pt x="6358" y="0"/>
                </a:moveTo>
                <a:lnTo>
                  <a:pt x="0" y="7944"/>
                </a:lnTo>
                <a:lnTo>
                  <a:pt x="4065" y="16906"/>
                </a:lnTo>
                <a:lnTo>
                  <a:pt x="5019" y="14253"/>
                </a:lnTo>
                <a:lnTo>
                  <a:pt x="6655" y="13696"/>
                </a:lnTo>
                <a:lnTo>
                  <a:pt x="8329" y="13163"/>
                </a:lnTo>
                <a:lnTo>
                  <a:pt x="10795" y="3173"/>
                </a:lnTo>
                <a:lnTo>
                  <a:pt x="11204" y="2999"/>
                </a:lnTo>
                <a:lnTo>
                  <a:pt x="6358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7" name="bk object 67"/>
          <p:cNvSpPr/>
          <p:nvPr/>
        </p:nvSpPr>
        <p:spPr>
          <a:xfrm>
            <a:off x="13260265" y="12001788"/>
            <a:ext cx="7896" cy="14604"/>
          </a:xfrm>
          <a:custGeom>
            <a:avLst/>
            <a:gdLst/>
            <a:ahLst/>
            <a:cxnLst/>
            <a:rect l="l" t="t" r="r" b="b"/>
            <a:pathLst>
              <a:path w="8890" h="14604">
                <a:moveTo>
                  <a:pt x="4586" y="0"/>
                </a:moveTo>
                <a:lnTo>
                  <a:pt x="0" y="6445"/>
                </a:lnTo>
                <a:lnTo>
                  <a:pt x="4201" y="14241"/>
                </a:lnTo>
                <a:lnTo>
                  <a:pt x="4734" y="12047"/>
                </a:lnTo>
                <a:lnTo>
                  <a:pt x="6048" y="11638"/>
                </a:lnTo>
                <a:lnTo>
                  <a:pt x="7424" y="11279"/>
                </a:lnTo>
                <a:lnTo>
                  <a:pt x="8577" y="2900"/>
                </a:lnTo>
                <a:lnTo>
                  <a:pt x="8862" y="2788"/>
                </a:lnTo>
                <a:lnTo>
                  <a:pt x="4586" y="0"/>
                </a:lnTo>
                <a:close/>
              </a:path>
            </a:pathLst>
          </a:custGeom>
          <a:solidFill>
            <a:srgbClr val="4922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8" name="bk object 68"/>
          <p:cNvSpPr/>
          <p:nvPr/>
        </p:nvSpPr>
        <p:spPr>
          <a:xfrm>
            <a:off x="13242101" y="11990944"/>
            <a:ext cx="25980" cy="2405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69" name="bk object 69"/>
          <p:cNvSpPr/>
          <p:nvPr/>
        </p:nvSpPr>
        <p:spPr>
          <a:xfrm>
            <a:off x="13255971" y="12323391"/>
            <a:ext cx="35998" cy="10138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0" name="bk object 70"/>
          <p:cNvSpPr/>
          <p:nvPr/>
        </p:nvSpPr>
        <p:spPr>
          <a:xfrm>
            <a:off x="13277990" y="12199428"/>
            <a:ext cx="152625" cy="1130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1" name="bk object 71"/>
          <p:cNvSpPr/>
          <p:nvPr/>
        </p:nvSpPr>
        <p:spPr>
          <a:xfrm>
            <a:off x="13449263" y="12002904"/>
            <a:ext cx="40608" cy="31115"/>
          </a:xfrm>
          <a:custGeom>
            <a:avLst/>
            <a:gdLst/>
            <a:ahLst/>
            <a:cxnLst/>
            <a:rect l="l" t="t" r="r" b="b"/>
            <a:pathLst>
              <a:path w="45719" h="31115">
                <a:moveTo>
                  <a:pt x="45500" y="0"/>
                </a:moveTo>
                <a:lnTo>
                  <a:pt x="44744" y="470"/>
                </a:lnTo>
                <a:lnTo>
                  <a:pt x="42278" y="2169"/>
                </a:lnTo>
                <a:lnTo>
                  <a:pt x="0" y="30019"/>
                </a:lnTo>
                <a:lnTo>
                  <a:pt x="210" y="30552"/>
                </a:lnTo>
                <a:lnTo>
                  <a:pt x="5478" y="29561"/>
                </a:lnTo>
                <a:lnTo>
                  <a:pt x="45302" y="322"/>
                </a:lnTo>
                <a:lnTo>
                  <a:pt x="45537" y="173"/>
                </a:lnTo>
                <a:lnTo>
                  <a:pt x="45500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2" name="bk object 72"/>
          <p:cNvSpPr/>
          <p:nvPr/>
        </p:nvSpPr>
        <p:spPr>
          <a:xfrm>
            <a:off x="13442129" y="11952310"/>
            <a:ext cx="58897" cy="8234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3" name="bk object 73"/>
          <p:cNvSpPr/>
          <p:nvPr/>
        </p:nvSpPr>
        <p:spPr>
          <a:xfrm>
            <a:off x="13271164" y="12017293"/>
            <a:ext cx="183782" cy="26161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4" name="bk object 74"/>
          <p:cNvSpPr/>
          <p:nvPr/>
        </p:nvSpPr>
        <p:spPr>
          <a:xfrm>
            <a:off x="13323257" y="12074098"/>
            <a:ext cx="64860" cy="158750"/>
          </a:xfrm>
          <a:custGeom>
            <a:avLst/>
            <a:gdLst/>
            <a:ahLst/>
            <a:cxnLst/>
            <a:rect l="l" t="t" r="r" b="b"/>
            <a:pathLst>
              <a:path w="73025" h="158750">
                <a:moveTo>
                  <a:pt x="72409" y="0"/>
                </a:moveTo>
                <a:lnTo>
                  <a:pt x="53520" y="15654"/>
                </a:lnTo>
                <a:lnTo>
                  <a:pt x="0" y="113237"/>
                </a:lnTo>
                <a:lnTo>
                  <a:pt x="23339" y="157486"/>
                </a:lnTo>
                <a:lnTo>
                  <a:pt x="25007" y="158264"/>
                </a:lnTo>
                <a:lnTo>
                  <a:pt x="29506" y="157675"/>
                </a:lnTo>
                <a:lnTo>
                  <a:pt x="36082" y="151336"/>
                </a:lnTo>
                <a:lnTo>
                  <a:pt x="43976" y="134866"/>
                </a:lnTo>
                <a:lnTo>
                  <a:pt x="47655" y="124442"/>
                </a:lnTo>
                <a:lnTo>
                  <a:pt x="50605" y="113475"/>
                </a:lnTo>
                <a:lnTo>
                  <a:pt x="54279" y="102244"/>
                </a:lnTo>
                <a:lnTo>
                  <a:pt x="60126" y="91026"/>
                </a:lnTo>
                <a:lnTo>
                  <a:pt x="63547" y="84688"/>
                </a:lnTo>
                <a:lnTo>
                  <a:pt x="65922" y="78103"/>
                </a:lnTo>
                <a:lnTo>
                  <a:pt x="67100" y="70251"/>
                </a:lnTo>
                <a:lnTo>
                  <a:pt x="66931" y="60113"/>
                </a:lnTo>
                <a:lnTo>
                  <a:pt x="67945" y="44493"/>
                </a:lnTo>
                <a:lnTo>
                  <a:pt x="70660" y="33408"/>
                </a:lnTo>
                <a:lnTo>
                  <a:pt x="72879" y="20647"/>
                </a:lnTo>
                <a:lnTo>
                  <a:pt x="72409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5" name="bk object 75"/>
          <p:cNvSpPr/>
          <p:nvPr/>
        </p:nvSpPr>
        <p:spPr>
          <a:xfrm>
            <a:off x="13276480" y="12193748"/>
            <a:ext cx="55272" cy="70485"/>
          </a:xfrm>
          <a:custGeom>
            <a:avLst/>
            <a:gdLst/>
            <a:ahLst/>
            <a:cxnLst/>
            <a:rect l="l" t="t" r="r" b="b"/>
            <a:pathLst>
              <a:path w="62230" h="70484">
                <a:moveTo>
                  <a:pt x="31529" y="0"/>
                </a:moveTo>
                <a:lnTo>
                  <a:pt x="14199" y="4909"/>
                </a:lnTo>
                <a:lnTo>
                  <a:pt x="358" y="17601"/>
                </a:lnTo>
                <a:lnTo>
                  <a:pt x="0" y="35956"/>
                </a:lnTo>
                <a:lnTo>
                  <a:pt x="9380" y="46623"/>
                </a:lnTo>
                <a:lnTo>
                  <a:pt x="18734" y="55810"/>
                </a:lnTo>
                <a:lnTo>
                  <a:pt x="28023" y="63601"/>
                </a:lnTo>
                <a:lnTo>
                  <a:pt x="37208" y="70078"/>
                </a:lnTo>
                <a:lnTo>
                  <a:pt x="40843" y="68973"/>
                </a:lnTo>
                <a:lnTo>
                  <a:pt x="47632" y="63588"/>
                </a:lnTo>
                <a:lnTo>
                  <a:pt x="55360" y="53274"/>
                </a:lnTo>
                <a:lnTo>
                  <a:pt x="61812" y="37381"/>
                </a:lnTo>
                <a:lnTo>
                  <a:pt x="58306" y="32950"/>
                </a:lnTo>
                <a:lnTo>
                  <a:pt x="53053" y="25217"/>
                </a:lnTo>
                <a:lnTo>
                  <a:pt x="47315" y="15470"/>
                </a:lnTo>
                <a:lnTo>
                  <a:pt x="42352" y="4994"/>
                </a:lnTo>
                <a:lnTo>
                  <a:pt x="31529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6" name="bk object 76"/>
          <p:cNvSpPr/>
          <p:nvPr/>
        </p:nvSpPr>
        <p:spPr>
          <a:xfrm>
            <a:off x="13314097" y="12198742"/>
            <a:ext cx="100955" cy="61594"/>
          </a:xfrm>
          <a:custGeom>
            <a:avLst/>
            <a:gdLst/>
            <a:ahLst/>
            <a:cxnLst/>
            <a:rect l="l" t="t" r="r" b="b"/>
            <a:pathLst>
              <a:path w="113665" h="61595">
                <a:moveTo>
                  <a:pt x="0" y="0"/>
                </a:moveTo>
                <a:lnTo>
                  <a:pt x="23881" y="37526"/>
                </a:lnTo>
                <a:lnTo>
                  <a:pt x="56346" y="58341"/>
                </a:lnTo>
                <a:lnTo>
                  <a:pt x="74107" y="61130"/>
                </a:lnTo>
                <a:lnTo>
                  <a:pt x="78119" y="60770"/>
                </a:lnTo>
                <a:lnTo>
                  <a:pt x="74107" y="60770"/>
                </a:lnTo>
                <a:lnTo>
                  <a:pt x="68108" y="60386"/>
                </a:lnTo>
                <a:lnTo>
                  <a:pt x="30707" y="43311"/>
                </a:lnTo>
                <a:lnTo>
                  <a:pt x="4895" y="10882"/>
                </a:lnTo>
                <a:lnTo>
                  <a:pt x="2280" y="5503"/>
                </a:lnTo>
                <a:lnTo>
                  <a:pt x="0" y="0"/>
                </a:lnTo>
                <a:close/>
              </a:path>
              <a:path w="113665" h="61595">
                <a:moveTo>
                  <a:pt x="113274" y="48190"/>
                </a:moveTo>
                <a:lnTo>
                  <a:pt x="74107" y="60770"/>
                </a:lnTo>
                <a:lnTo>
                  <a:pt x="78119" y="60770"/>
                </a:lnTo>
                <a:lnTo>
                  <a:pt x="86006" y="60064"/>
                </a:lnTo>
                <a:lnTo>
                  <a:pt x="91906" y="58676"/>
                </a:lnTo>
                <a:lnTo>
                  <a:pt x="103049" y="54387"/>
                </a:lnTo>
                <a:lnTo>
                  <a:pt x="108341" y="51524"/>
                </a:lnTo>
                <a:lnTo>
                  <a:pt x="113274" y="481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7" name="bk object 77"/>
          <p:cNvSpPr/>
          <p:nvPr/>
        </p:nvSpPr>
        <p:spPr>
          <a:xfrm>
            <a:off x="13460889" y="12045181"/>
            <a:ext cx="45120" cy="34290"/>
          </a:xfrm>
          <a:custGeom>
            <a:avLst/>
            <a:gdLst/>
            <a:ahLst/>
            <a:cxnLst/>
            <a:rect l="l" t="t" r="r" b="b"/>
            <a:pathLst>
              <a:path w="50800" h="34290">
                <a:moveTo>
                  <a:pt x="50173" y="0"/>
                </a:moveTo>
                <a:lnTo>
                  <a:pt x="49343" y="520"/>
                </a:lnTo>
                <a:lnTo>
                  <a:pt x="46579" y="2404"/>
                </a:lnTo>
                <a:lnTo>
                  <a:pt x="0" y="33081"/>
                </a:lnTo>
                <a:lnTo>
                  <a:pt x="247" y="33676"/>
                </a:lnTo>
                <a:lnTo>
                  <a:pt x="6023" y="32585"/>
                </a:lnTo>
                <a:lnTo>
                  <a:pt x="49937" y="347"/>
                </a:lnTo>
                <a:lnTo>
                  <a:pt x="50198" y="198"/>
                </a:lnTo>
                <a:lnTo>
                  <a:pt x="50173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8" name="bk object 78"/>
          <p:cNvSpPr/>
          <p:nvPr/>
        </p:nvSpPr>
        <p:spPr>
          <a:xfrm>
            <a:off x="13462716" y="12045305"/>
            <a:ext cx="42714" cy="3486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79" name="bk object 79"/>
          <p:cNvSpPr/>
          <p:nvPr/>
        </p:nvSpPr>
        <p:spPr>
          <a:xfrm>
            <a:off x="13293731" y="12116030"/>
            <a:ext cx="110341" cy="21181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0" name="bk object 80"/>
          <p:cNvSpPr/>
          <p:nvPr/>
        </p:nvSpPr>
        <p:spPr>
          <a:xfrm>
            <a:off x="13293709" y="12127072"/>
            <a:ext cx="94752" cy="186690"/>
          </a:xfrm>
          <a:custGeom>
            <a:avLst/>
            <a:gdLst/>
            <a:ahLst/>
            <a:cxnLst/>
            <a:rect l="l" t="t" r="r" b="b"/>
            <a:pathLst>
              <a:path w="106680" h="186690">
                <a:moveTo>
                  <a:pt x="106222" y="0"/>
                </a:moveTo>
                <a:lnTo>
                  <a:pt x="79846" y="17141"/>
                </a:lnTo>
                <a:lnTo>
                  <a:pt x="0" y="129796"/>
                </a:lnTo>
                <a:lnTo>
                  <a:pt x="26289" y="185213"/>
                </a:lnTo>
                <a:lnTo>
                  <a:pt x="28393" y="186296"/>
                </a:lnTo>
                <a:lnTo>
                  <a:pt x="34342" y="185989"/>
                </a:lnTo>
                <a:lnTo>
                  <a:pt x="43586" y="178953"/>
                </a:lnTo>
                <a:lnTo>
                  <a:pt x="55577" y="159853"/>
                </a:lnTo>
                <a:lnTo>
                  <a:pt x="61438" y="147631"/>
                </a:lnTo>
                <a:lnTo>
                  <a:pt x="66390" y="134686"/>
                </a:lnTo>
                <a:lnTo>
                  <a:pt x="72315" y="121490"/>
                </a:lnTo>
                <a:lnTo>
                  <a:pt x="81098" y="108515"/>
                </a:lnTo>
                <a:lnTo>
                  <a:pt x="86195" y="101177"/>
                </a:lnTo>
                <a:lnTo>
                  <a:pt x="89952" y="93454"/>
                </a:lnTo>
                <a:lnTo>
                  <a:pt x="92275" y="84100"/>
                </a:lnTo>
                <a:lnTo>
                  <a:pt x="93071" y="71876"/>
                </a:lnTo>
                <a:lnTo>
                  <a:pt x="95950" y="53180"/>
                </a:lnTo>
                <a:lnTo>
                  <a:pt x="100608" y="40079"/>
                </a:lnTo>
                <a:lnTo>
                  <a:pt x="104785" y="24907"/>
                </a:lnTo>
                <a:lnTo>
                  <a:pt x="106222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1" name="bk object 81"/>
          <p:cNvSpPr/>
          <p:nvPr/>
        </p:nvSpPr>
        <p:spPr>
          <a:xfrm>
            <a:off x="13269102" y="12071346"/>
            <a:ext cx="198123" cy="27834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2" name="bk object 82"/>
          <p:cNvSpPr/>
          <p:nvPr/>
        </p:nvSpPr>
        <p:spPr>
          <a:xfrm>
            <a:off x="13270381" y="12255599"/>
            <a:ext cx="60912" cy="77470"/>
          </a:xfrm>
          <a:custGeom>
            <a:avLst/>
            <a:gdLst/>
            <a:ahLst/>
            <a:cxnLst/>
            <a:rect l="l" t="t" r="r" b="b"/>
            <a:pathLst>
              <a:path w="68580" h="77470">
                <a:moveTo>
                  <a:pt x="34812" y="0"/>
                </a:moveTo>
                <a:lnTo>
                  <a:pt x="15696" y="5412"/>
                </a:lnTo>
                <a:lnTo>
                  <a:pt x="416" y="19408"/>
                </a:lnTo>
                <a:lnTo>
                  <a:pt x="0" y="39651"/>
                </a:lnTo>
                <a:lnTo>
                  <a:pt x="10364" y="51425"/>
                </a:lnTo>
                <a:lnTo>
                  <a:pt x="20685" y="61560"/>
                </a:lnTo>
                <a:lnTo>
                  <a:pt x="30929" y="70145"/>
                </a:lnTo>
                <a:lnTo>
                  <a:pt x="41063" y="77269"/>
                </a:lnTo>
                <a:lnTo>
                  <a:pt x="45061" y="76059"/>
                </a:lnTo>
                <a:lnTo>
                  <a:pt x="52553" y="70118"/>
                </a:lnTo>
                <a:lnTo>
                  <a:pt x="61076" y="58742"/>
                </a:lnTo>
                <a:lnTo>
                  <a:pt x="68170" y="41225"/>
                </a:lnTo>
                <a:lnTo>
                  <a:pt x="64328" y="36339"/>
                </a:lnTo>
                <a:lnTo>
                  <a:pt x="58547" y="27812"/>
                </a:lnTo>
                <a:lnTo>
                  <a:pt x="52220" y="17062"/>
                </a:lnTo>
                <a:lnTo>
                  <a:pt x="46740" y="5504"/>
                </a:lnTo>
                <a:lnTo>
                  <a:pt x="34812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3" name="bk object 83"/>
          <p:cNvSpPr/>
          <p:nvPr/>
        </p:nvSpPr>
        <p:spPr>
          <a:xfrm>
            <a:off x="13311896" y="12261104"/>
            <a:ext cx="111108" cy="67945"/>
          </a:xfrm>
          <a:custGeom>
            <a:avLst/>
            <a:gdLst/>
            <a:ahLst/>
            <a:cxnLst/>
            <a:rect l="l" t="t" r="r" b="b"/>
            <a:pathLst>
              <a:path w="125094" h="67945">
                <a:moveTo>
                  <a:pt x="0" y="0"/>
                </a:moveTo>
                <a:lnTo>
                  <a:pt x="19719" y="34035"/>
                </a:lnTo>
                <a:lnTo>
                  <a:pt x="49975" y="59097"/>
                </a:lnTo>
                <a:lnTo>
                  <a:pt x="81717" y="67402"/>
                </a:lnTo>
                <a:lnTo>
                  <a:pt x="86136" y="67017"/>
                </a:lnTo>
                <a:lnTo>
                  <a:pt x="81717" y="67017"/>
                </a:lnTo>
                <a:lnTo>
                  <a:pt x="75086" y="66596"/>
                </a:lnTo>
                <a:lnTo>
                  <a:pt x="33852" y="47765"/>
                </a:lnTo>
                <a:lnTo>
                  <a:pt x="5416" y="11998"/>
                </a:lnTo>
                <a:lnTo>
                  <a:pt x="2478" y="6110"/>
                </a:lnTo>
                <a:lnTo>
                  <a:pt x="0" y="0"/>
                </a:lnTo>
                <a:close/>
              </a:path>
              <a:path w="125094" h="67945">
                <a:moveTo>
                  <a:pt x="124888" y="53148"/>
                </a:moveTo>
                <a:lnTo>
                  <a:pt x="88237" y="66472"/>
                </a:lnTo>
                <a:lnTo>
                  <a:pt x="81717" y="67017"/>
                </a:lnTo>
                <a:lnTo>
                  <a:pt x="86136" y="67017"/>
                </a:lnTo>
                <a:lnTo>
                  <a:pt x="94831" y="66261"/>
                </a:lnTo>
                <a:lnTo>
                  <a:pt x="101326" y="64712"/>
                </a:lnTo>
                <a:lnTo>
                  <a:pt x="113621" y="59990"/>
                </a:lnTo>
                <a:lnTo>
                  <a:pt x="119447" y="56804"/>
                </a:lnTo>
                <a:lnTo>
                  <a:pt x="124888" y="531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4" name="bk object 84"/>
          <p:cNvSpPr/>
          <p:nvPr/>
        </p:nvSpPr>
        <p:spPr>
          <a:xfrm>
            <a:off x="13278318" y="12302122"/>
            <a:ext cx="43264" cy="1074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5" name="bk object 85"/>
          <p:cNvSpPr/>
          <p:nvPr/>
        </p:nvSpPr>
        <p:spPr>
          <a:xfrm>
            <a:off x="13117371" y="12199428"/>
            <a:ext cx="152625" cy="1130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6" name="bk object 86"/>
          <p:cNvSpPr/>
          <p:nvPr/>
        </p:nvSpPr>
        <p:spPr>
          <a:xfrm>
            <a:off x="13058111" y="12002904"/>
            <a:ext cx="40608" cy="31115"/>
          </a:xfrm>
          <a:custGeom>
            <a:avLst/>
            <a:gdLst/>
            <a:ahLst/>
            <a:cxnLst/>
            <a:rect l="l" t="t" r="r" b="b"/>
            <a:pathLst>
              <a:path w="45719" h="31115">
                <a:moveTo>
                  <a:pt x="49" y="0"/>
                </a:moveTo>
                <a:lnTo>
                  <a:pt x="0" y="173"/>
                </a:lnTo>
                <a:lnTo>
                  <a:pt x="247" y="322"/>
                </a:lnTo>
                <a:lnTo>
                  <a:pt x="40071" y="29561"/>
                </a:lnTo>
                <a:lnTo>
                  <a:pt x="45314" y="30552"/>
                </a:lnTo>
                <a:lnTo>
                  <a:pt x="45525" y="30019"/>
                </a:lnTo>
                <a:lnTo>
                  <a:pt x="3259" y="2169"/>
                </a:lnTo>
                <a:lnTo>
                  <a:pt x="805" y="470"/>
                </a:lnTo>
                <a:lnTo>
                  <a:pt x="49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7" name="bk object 87"/>
          <p:cNvSpPr/>
          <p:nvPr/>
        </p:nvSpPr>
        <p:spPr>
          <a:xfrm>
            <a:off x="13043283" y="11952310"/>
            <a:ext cx="58897" cy="8234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8" name="bk object 88"/>
          <p:cNvSpPr/>
          <p:nvPr/>
        </p:nvSpPr>
        <p:spPr>
          <a:xfrm>
            <a:off x="13144637" y="12067182"/>
            <a:ext cx="105500" cy="19209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89" name="bk object 89"/>
          <p:cNvSpPr/>
          <p:nvPr/>
        </p:nvSpPr>
        <p:spPr>
          <a:xfrm>
            <a:off x="13160171" y="12076217"/>
            <a:ext cx="59784" cy="128270"/>
          </a:xfrm>
          <a:custGeom>
            <a:avLst/>
            <a:gdLst/>
            <a:ahLst/>
            <a:cxnLst/>
            <a:rect l="l" t="t" r="r" b="b"/>
            <a:pathLst>
              <a:path w="67309" h="128270">
                <a:moveTo>
                  <a:pt x="1068" y="0"/>
                </a:moveTo>
                <a:lnTo>
                  <a:pt x="0" y="16266"/>
                </a:lnTo>
                <a:lnTo>
                  <a:pt x="1731" y="26479"/>
                </a:lnTo>
                <a:lnTo>
                  <a:pt x="3993" y="35398"/>
                </a:lnTo>
                <a:lnTo>
                  <a:pt x="4514" y="47781"/>
                </a:lnTo>
                <a:lnTo>
                  <a:pt x="4047" y="55763"/>
                </a:lnTo>
                <a:lnTo>
                  <a:pt x="4941" y="62035"/>
                </a:lnTo>
                <a:lnTo>
                  <a:pt x="7017" y="67386"/>
                </a:lnTo>
                <a:lnTo>
                  <a:pt x="10091" y="72607"/>
                </a:lnTo>
                <a:lnTo>
                  <a:pt x="15352" y="81834"/>
                </a:lnTo>
                <a:lnTo>
                  <a:pt x="18528" y="90930"/>
                </a:lnTo>
                <a:lnTo>
                  <a:pt x="21008" y="99770"/>
                </a:lnTo>
                <a:lnTo>
                  <a:pt x="24184" y="108229"/>
                </a:lnTo>
                <a:lnTo>
                  <a:pt x="31239" y="121712"/>
                </a:lnTo>
                <a:lnTo>
                  <a:pt x="37321" y="127120"/>
                </a:lnTo>
                <a:lnTo>
                  <a:pt x="41588" y="127864"/>
                </a:lnTo>
                <a:lnTo>
                  <a:pt x="43198" y="127354"/>
                </a:lnTo>
                <a:lnTo>
                  <a:pt x="66785" y="93926"/>
                </a:lnTo>
                <a:lnTo>
                  <a:pt x="18619" y="13572"/>
                </a:lnTo>
                <a:lnTo>
                  <a:pt x="1068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0" name="bk object 90"/>
          <p:cNvSpPr/>
          <p:nvPr/>
        </p:nvSpPr>
        <p:spPr>
          <a:xfrm>
            <a:off x="13092909" y="12026651"/>
            <a:ext cx="179654" cy="25225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1" name="bk object 91"/>
          <p:cNvSpPr/>
          <p:nvPr/>
        </p:nvSpPr>
        <p:spPr>
          <a:xfrm>
            <a:off x="13216460" y="12193748"/>
            <a:ext cx="55272" cy="70485"/>
          </a:xfrm>
          <a:custGeom>
            <a:avLst/>
            <a:gdLst/>
            <a:ahLst/>
            <a:cxnLst/>
            <a:rect l="l" t="t" r="r" b="b"/>
            <a:pathLst>
              <a:path w="62230" h="70484">
                <a:moveTo>
                  <a:pt x="30284" y="0"/>
                </a:moveTo>
                <a:lnTo>
                  <a:pt x="19447" y="4994"/>
                </a:lnTo>
                <a:lnTo>
                  <a:pt x="14493" y="15470"/>
                </a:lnTo>
                <a:lnTo>
                  <a:pt x="8761" y="25217"/>
                </a:lnTo>
                <a:lnTo>
                  <a:pt x="3510" y="32950"/>
                </a:lnTo>
                <a:lnTo>
                  <a:pt x="0" y="37381"/>
                </a:lnTo>
                <a:lnTo>
                  <a:pt x="6453" y="53274"/>
                </a:lnTo>
                <a:lnTo>
                  <a:pt x="14200" y="63601"/>
                </a:lnTo>
                <a:lnTo>
                  <a:pt x="20973" y="68973"/>
                </a:lnTo>
                <a:lnTo>
                  <a:pt x="24603" y="70078"/>
                </a:lnTo>
                <a:lnTo>
                  <a:pt x="33810" y="63588"/>
                </a:lnTo>
                <a:lnTo>
                  <a:pt x="43085" y="55810"/>
                </a:lnTo>
                <a:lnTo>
                  <a:pt x="52433" y="46623"/>
                </a:lnTo>
                <a:lnTo>
                  <a:pt x="61799" y="35956"/>
                </a:lnTo>
                <a:lnTo>
                  <a:pt x="61455" y="17601"/>
                </a:lnTo>
                <a:lnTo>
                  <a:pt x="47618" y="4909"/>
                </a:lnTo>
                <a:lnTo>
                  <a:pt x="30284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2" name="bk object 92"/>
          <p:cNvSpPr/>
          <p:nvPr/>
        </p:nvSpPr>
        <p:spPr>
          <a:xfrm>
            <a:off x="13133124" y="12198742"/>
            <a:ext cx="100955" cy="61594"/>
          </a:xfrm>
          <a:custGeom>
            <a:avLst/>
            <a:gdLst/>
            <a:ahLst/>
            <a:cxnLst/>
            <a:rect l="l" t="t" r="r" b="b"/>
            <a:pathLst>
              <a:path w="113665" h="61595">
                <a:moveTo>
                  <a:pt x="0" y="48190"/>
                </a:moveTo>
                <a:lnTo>
                  <a:pt x="39179" y="61130"/>
                </a:lnTo>
                <a:lnTo>
                  <a:pt x="44837" y="60770"/>
                </a:lnTo>
                <a:lnTo>
                  <a:pt x="39179" y="60770"/>
                </a:lnTo>
                <a:lnTo>
                  <a:pt x="33217" y="60262"/>
                </a:lnTo>
                <a:lnTo>
                  <a:pt x="24422" y="58885"/>
                </a:lnTo>
                <a:lnTo>
                  <a:pt x="15815" y="56284"/>
                </a:lnTo>
                <a:lnTo>
                  <a:pt x="7721" y="52705"/>
                </a:lnTo>
                <a:lnTo>
                  <a:pt x="0" y="48190"/>
                </a:lnTo>
                <a:close/>
              </a:path>
              <a:path w="113665" h="61595">
                <a:moveTo>
                  <a:pt x="113274" y="0"/>
                </a:moveTo>
                <a:lnTo>
                  <a:pt x="89162" y="37276"/>
                </a:lnTo>
                <a:lnTo>
                  <a:pt x="56817" y="57932"/>
                </a:lnTo>
                <a:lnTo>
                  <a:pt x="39179" y="60770"/>
                </a:lnTo>
                <a:lnTo>
                  <a:pt x="44837" y="60770"/>
                </a:lnTo>
                <a:lnTo>
                  <a:pt x="82824" y="43618"/>
                </a:lnTo>
                <a:lnTo>
                  <a:pt x="108551" y="10882"/>
                </a:lnTo>
                <a:lnTo>
                  <a:pt x="111127" y="5503"/>
                </a:lnTo>
                <a:lnTo>
                  <a:pt x="1132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3" name="bk object 93"/>
          <p:cNvSpPr/>
          <p:nvPr/>
        </p:nvSpPr>
        <p:spPr>
          <a:xfrm>
            <a:off x="13042369" y="12045181"/>
            <a:ext cx="45120" cy="34290"/>
          </a:xfrm>
          <a:custGeom>
            <a:avLst/>
            <a:gdLst/>
            <a:ahLst/>
            <a:cxnLst/>
            <a:rect l="l" t="t" r="r" b="b"/>
            <a:pathLst>
              <a:path w="50800" h="34290">
                <a:moveTo>
                  <a:pt x="24" y="0"/>
                </a:moveTo>
                <a:lnTo>
                  <a:pt x="0" y="198"/>
                </a:lnTo>
                <a:lnTo>
                  <a:pt x="260" y="347"/>
                </a:lnTo>
                <a:lnTo>
                  <a:pt x="44162" y="32585"/>
                </a:lnTo>
                <a:lnTo>
                  <a:pt x="49925" y="33676"/>
                </a:lnTo>
                <a:lnTo>
                  <a:pt x="50185" y="33081"/>
                </a:lnTo>
                <a:lnTo>
                  <a:pt x="3606" y="2404"/>
                </a:lnTo>
                <a:lnTo>
                  <a:pt x="880" y="520"/>
                </a:lnTo>
                <a:lnTo>
                  <a:pt x="24" y="0"/>
                </a:lnTo>
                <a:close/>
              </a:path>
            </a:pathLst>
          </a:custGeom>
          <a:solidFill>
            <a:srgbClr val="D57A52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4" name="bk object 94"/>
          <p:cNvSpPr/>
          <p:nvPr/>
        </p:nvSpPr>
        <p:spPr>
          <a:xfrm>
            <a:off x="13042402" y="12045305"/>
            <a:ext cx="42824" cy="3486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5" name="bk object 95"/>
          <p:cNvSpPr/>
          <p:nvPr/>
        </p:nvSpPr>
        <p:spPr>
          <a:xfrm>
            <a:off x="13137768" y="12116030"/>
            <a:ext cx="116331" cy="21181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6" name="bk object 96"/>
          <p:cNvSpPr/>
          <p:nvPr/>
        </p:nvSpPr>
        <p:spPr>
          <a:xfrm>
            <a:off x="13159798" y="12127072"/>
            <a:ext cx="94752" cy="186690"/>
          </a:xfrm>
          <a:custGeom>
            <a:avLst/>
            <a:gdLst/>
            <a:ahLst/>
            <a:cxnLst/>
            <a:rect l="l" t="t" r="r" b="b"/>
            <a:pathLst>
              <a:path w="106680" h="186690">
                <a:moveTo>
                  <a:pt x="0" y="0"/>
                </a:moveTo>
                <a:lnTo>
                  <a:pt x="1428" y="24907"/>
                </a:lnTo>
                <a:lnTo>
                  <a:pt x="5599" y="40079"/>
                </a:lnTo>
                <a:lnTo>
                  <a:pt x="10248" y="53180"/>
                </a:lnTo>
                <a:lnTo>
                  <a:pt x="13113" y="71876"/>
                </a:lnTo>
                <a:lnTo>
                  <a:pt x="13914" y="84100"/>
                </a:lnTo>
                <a:lnTo>
                  <a:pt x="16247" y="93454"/>
                </a:lnTo>
                <a:lnTo>
                  <a:pt x="20010" y="101177"/>
                </a:lnTo>
                <a:lnTo>
                  <a:pt x="25099" y="108515"/>
                </a:lnTo>
                <a:lnTo>
                  <a:pt x="33890" y="121490"/>
                </a:lnTo>
                <a:lnTo>
                  <a:pt x="39819" y="134686"/>
                </a:lnTo>
                <a:lnTo>
                  <a:pt x="44765" y="147631"/>
                </a:lnTo>
                <a:lnTo>
                  <a:pt x="50607" y="159853"/>
                </a:lnTo>
                <a:lnTo>
                  <a:pt x="62612" y="178953"/>
                </a:lnTo>
                <a:lnTo>
                  <a:pt x="71864" y="185989"/>
                </a:lnTo>
                <a:lnTo>
                  <a:pt x="77815" y="186296"/>
                </a:lnTo>
                <a:lnTo>
                  <a:pt x="79920" y="185213"/>
                </a:lnTo>
                <a:lnTo>
                  <a:pt x="106197" y="129796"/>
                </a:lnTo>
                <a:lnTo>
                  <a:pt x="26350" y="17141"/>
                </a:lnTo>
                <a:lnTo>
                  <a:pt x="0" y="0"/>
                </a:lnTo>
                <a:close/>
              </a:path>
            </a:pathLst>
          </a:custGeom>
          <a:solidFill>
            <a:srgbClr val="78200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7" name="bk object 97"/>
          <p:cNvSpPr/>
          <p:nvPr/>
        </p:nvSpPr>
        <p:spPr>
          <a:xfrm>
            <a:off x="13080638" y="12071346"/>
            <a:ext cx="198151" cy="278342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8" name="bk object 98"/>
          <p:cNvSpPr/>
          <p:nvPr/>
        </p:nvSpPr>
        <p:spPr>
          <a:xfrm>
            <a:off x="13216901" y="12255599"/>
            <a:ext cx="60912" cy="77470"/>
          </a:xfrm>
          <a:custGeom>
            <a:avLst/>
            <a:gdLst/>
            <a:ahLst/>
            <a:cxnLst/>
            <a:rect l="l" t="t" r="r" b="b"/>
            <a:pathLst>
              <a:path w="68580" h="77470">
                <a:moveTo>
                  <a:pt x="33371" y="0"/>
                </a:moveTo>
                <a:lnTo>
                  <a:pt x="21430" y="5504"/>
                </a:lnTo>
                <a:lnTo>
                  <a:pt x="15964" y="17062"/>
                </a:lnTo>
                <a:lnTo>
                  <a:pt x="9641" y="27812"/>
                </a:lnTo>
                <a:lnTo>
                  <a:pt x="3855" y="36339"/>
                </a:lnTo>
                <a:lnTo>
                  <a:pt x="0" y="41225"/>
                </a:lnTo>
                <a:lnTo>
                  <a:pt x="7097" y="58742"/>
                </a:lnTo>
                <a:lnTo>
                  <a:pt x="15659" y="70145"/>
                </a:lnTo>
                <a:lnTo>
                  <a:pt x="23119" y="76059"/>
                </a:lnTo>
                <a:lnTo>
                  <a:pt x="27107" y="77269"/>
                </a:lnTo>
                <a:lnTo>
                  <a:pt x="37282" y="70118"/>
                </a:lnTo>
                <a:lnTo>
                  <a:pt x="47494" y="61560"/>
                </a:lnTo>
                <a:lnTo>
                  <a:pt x="57809" y="51425"/>
                </a:lnTo>
                <a:lnTo>
                  <a:pt x="68170" y="39651"/>
                </a:lnTo>
                <a:lnTo>
                  <a:pt x="67767" y="19408"/>
                </a:lnTo>
                <a:lnTo>
                  <a:pt x="52492" y="5412"/>
                </a:lnTo>
                <a:lnTo>
                  <a:pt x="33371" y="0"/>
                </a:lnTo>
                <a:close/>
              </a:path>
            </a:pathLst>
          </a:custGeom>
          <a:solidFill>
            <a:srgbClr val="8D4B16">
              <a:alpha val="39999"/>
            </a:srgbClr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99" name="bk object 99"/>
          <p:cNvSpPr/>
          <p:nvPr/>
        </p:nvSpPr>
        <p:spPr>
          <a:xfrm>
            <a:off x="13125034" y="12261104"/>
            <a:ext cx="111108" cy="67945"/>
          </a:xfrm>
          <a:custGeom>
            <a:avLst/>
            <a:gdLst/>
            <a:ahLst/>
            <a:cxnLst/>
            <a:rect l="l" t="t" r="r" b="b"/>
            <a:pathLst>
              <a:path w="125094" h="67945">
                <a:moveTo>
                  <a:pt x="0" y="53148"/>
                </a:moveTo>
                <a:lnTo>
                  <a:pt x="43158" y="67402"/>
                </a:lnTo>
                <a:lnTo>
                  <a:pt x="49618" y="67017"/>
                </a:lnTo>
                <a:lnTo>
                  <a:pt x="43158" y="67017"/>
                </a:lnTo>
                <a:lnTo>
                  <a:pt x="36626" y="66472"/>
                </a:lnTo>
                <a:lnTo>
                  <a:pt x="26913" y="64951"/>
                </a:lnTo>
                <a:lnTo>
                  <a:pt x="17499" y="62115"/>
                </a:lnTo>
                <a:lnTo>
                  <a:pt x="8492" y="58126"/>
                </a:lnTo>
                <a:lnTo>
                  <a:pt x="0" y="53148"/>
                </a:lnTo>
                <a:close/>
              </a:path>
              <a:path w="125094" h="67945">
                <a:moveTo>
                  <a:pt x="124863" y="0"/>
                </a:moveTo>
                <a:lnTo>
                  <a:pt x="104883" y="33812"/>
                </a:lnTo>
                <a:lnTo>
                  <a:pt x="74652" y="58614"/>
                </a:lnTo>
                <a:lnTo>
                  <a:pt x="43158" y="67017"/>
                </a:lnTo>
                <a:lnTo>
                  <a:pt x="49826" y="67005"/>
                </a:lnTo>
                <a:lnTo>
                  <a:pt x="91306" y="48109"/>
                </a:lnTo>
                <a:lnTo>
                  <a:pt x="119680" y="11998"/>
                </a:lnTo>
                <a:lnTo>
                  <a:pt x="122468" y="6110"/>
                </a:lnTo>
                <a:lnTo>
                  <a:pt x="1248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0" name="bk object 100"/>
          <p:cNvSpPr/>
          <p:nvPr/>
        </p:nvSpPr>
        <p:spPr>
          <a:xfrm>
            <a:off x="13225146" y="12302122"/>
            <a:ext cx="43153" cy="107424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1" name="bk object 101"/>
          <p:cNvSpPr/>
          <p:nvPr/>
        </p:nvSpPr>
        <p:spPr>
          <a:xfrm>
            <a:off x="13246747" y="12314116"/>
            <a:ext cx="53016" cy="47625"/>
          </a:xfrm>
          <a:custGeom>
            <a:avLst/>
            <a:gdLst/>
            <a:ahLst/>
            <a:cxnLst/>
            <a:rect l="l" t="t" r="r" b="b"/>
            <a:pathLst>
              <a:path w="59690" h="47625">
                <a:moveTo>
                  <a:pt x="52627" y="0"/>
                </a:moveTo>
                <a:lnTo>
                  <a:pt x="4933" y="4821"/>
                </a:lnTo>
                <a:lnTo>
                  <a:pt x="0" y="20699"/>
                </a:lnTo>
                <a:lnTo>
                  <a:pt x="13621" y="24132"/>
                </a:lnTo>
                <a:lnTo>
                  <a:pt x="15704" y="33924"/>
                </a:lnTo>
                <a:lnTo>
                  <a:pt x="14923" y="39687"/>
                </a:lnTo>
                <a:lnTo>
                  <a:pt x="17736" y="40902"/>
                </a:lnTo>
                <a:lnTo>
                  <a:pt x="21405" y="42079"/>
                </a:lnTo>
                <a:lnTo>
                  <a:pt x="25566" y="46829"/>
                </a:lnTo>
                <a:lnTo>
                  <a:pt x="30836" y="47457"/>
                </a:lnTo>
                <a:lnTo>
                  <a:pt x="35630" y="45424"/>
                </a:lnTo>
                <a:lnTo>
                  <a:pt x="38361" y="42191"/>
                </a:lnTo>
                <a:lnTo>
                  <a:pt x="41435" y="41199"/>
                </a:lnTo>
                <a:lnTo>
                  <a:pt x="44348" y="41199"/>
                </a:lnTo>
                <a:lnTo>
                  <a:pt x="46256" y="35981"/>
                </a:lnTo>
                <a:lnTo>
                  <a:pt x="46256" y="27540"/>
                </a:lnTo>
                <a:lnTo>
                  <a:pt x="52726" y="23475"/>
                </a:lnTo>
                <a:lnTo>
                  <a:pt x="59568" y="20699"/>
                </a:lnTo>
                <a:lnTo>
                  <a:pt x="57523" y="11700"/>
                </a:lnTo>
                <a:lnTo>
                  <a:pt x="52627" y="0"/>
                </a:lnTo>
                <a:close/>
              </a:path>
            </a:pathLst>
          </a:custGeom>
          <a:solidFill>
            <a:srgbClr val="695350">
              <a:alpha val="59999"/>
            </a:srgbClr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2" name="bk object 102"/>
          <p:cNvSpPr/>
          <p:nvPr/>
        </p:nvSpPr>
        <p:spPr>
          <a:xfrm>
            <a:off x="13192340" y="12234548"/>
            <a:ext cx="163149" cy="104003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3" name="bk object 103"/>
          <p:cNvSpPr/>
          <p:nvPr/>
        </p:nvSpPr>
        <p:spPr>
          <a:xfrm>
            <a:off x="13249916" y="12263560"/>
            <a:ext cx="46247" cy="8890"/>
          </a:xfrm>
          <a:custGeom>
            <a:avLst/>
            <a:gdLst/>
            <a:ahLst/>
            <a:cxnLst/>
            <a:rect l="l" t="t" r="r" b="b"/>
            <a:pathLst>
              <a:path w="52069" h="8890">
                <a:moveTo>
                  <a:pt x="14241" y="0"/>
                </a:moveTo>
                <a:lnTo>
                  <a:pt x="0" y="0"/>
                </a:lnTo>
                <a:lnTo>
                  <a:pt x="1400" y="4350"/>
                </a:lnTo>
                <a:lnTo>
                  <a:pt x="4895" y="4350"/>
                </a:lnTo>
                <a:lnTo>
                  <a:pt x="8763" y="8713"/>
                </a:lnTo>
                <a:lnTo>
                  <a:pt x="46975" y="8713"/>
                </a:lnTo>
                <a:lnTo>
                  <a:pt x="51133" y="4175"/>
                </a:lnTo>
                <a:lnTo>
                  <a:pt x="23962" y="4175"/>
                </a:lnTo>
                <a:lnTo>
                  <a:pt x="17773" y="4115"/>
                </a:lnTo>
                <a:lnTo>
                  <a:pt x="15654" y="3780"/>
                </a:lnTo>
                <a:lnTo>
                  <a:pt x="14241" y="0"/>
                </a:lnTo>
                <a:close/>
              </a:path>
              <a:path w="52069" h="8890">
                <a:moveTo>
                  <a:pt x="51722" y="3532"/>
                </a:moveTo>
                <a:lnTo>
                  <a:pt x="23962" y="4175"/>
                </a:lnTo>
                <a:lnTo>
                  <a:pt x="51133" y="4175"/>
                </a:lnTo>
                <a:lnTo>
                  <a:pt x="51722" y="3532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4" name="bk object 104"/>
          <p:cNvSpPr/>
          <p:nvPr/>
        </p:nvSpPr>
        <p:spPr>
          <a:xfrm>
            <a:off x="13282118" y="12254396"/>
            <a:ext cx="11844" cy="13970"/>
          </a:xfrm>
          <a:custGeom>
            <a:avLst/>
            <a:gdLst/>
            <a:ahLst/>
            <a:cxnLst/>
            <a:rect l="l" t="t" r="r" b="b"/>
            <a:pathLst>
              <a:path w="13334" h="13970">
                <a:moveTo>
                  <a:pt x="582" y="0"/>
                </a:moveTo>
                <a:lnTo>
                  <a:pt x="371" y="49"/>
                </a:lnTo>
                <a:lnTo>
                  <a:pt x="49" y="347"/>
                </a:lnTo>
                <a:lnTo>
                  <a:pt x="0" y="557"/>
                </a:lnTo>
                <a:lnTo>
                  <a:pt x="12208" y="13460"/>
                </a:lnTo>
                <a:lnTo>
                  <a:pt x="12493" y="13510"/>
                </a:lnTo>
                <a:lnTo>
                  <a:pt x="12667" y="13361"/>
                </a:lnTo>
                <a:lnTo>
                  <a:pt x="12803" y="13212"/>
                </a:lnTo>
                <a:lnTo>
                  <a:pt x="12741" y="12915"/>
                </a:lnTo>
                <a:lnTo>
                  <a:pt x="582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5" name="bk object 105"/>
          <p:cNvSpPr/>
          <p:nvPr/>
        </p:nvSpPr>
        <p:spPr>
          <a:xfrm>
            <a:off x="13281621" y="12243537"/>
            <a:ext cx="1128" cy="25400"/>
          </a:xfrm>
          <a:custGeom>
            <a:avLst/>
            <a:gdLst/>
            <a:ahLst/>
            <a:cxnLst/>
            <a:rect l="l" t="t" r="r" b="b"/>
            <a:pathLst>
              <a:path w="1269" h="25400">
                <a:moveTo>
                  <a:pt x="805" y="0"/>
                </a:moveTo>
                <a:lnTo>
                  <a:pt x="272" y="0"/>
                </a:lnTo>
                <a:lnTo>
                  <a:pt x="0" y="173"/>
                </a:lnTo>
                <a:lnTo>
                  <a:pt x="0" y="25136"/>
                </a:lnTo>
                <a:lnTo>
                  <a:pt x="272" y="25297"/>
                </a:lnTo>
                <a:lnTo>
                  <a:pt x="805" y="25297"/>
                </a:lnTo>
                <a:lnTo>
                  <a:pt x="1078" y="25136"/>
                </a:lnTo>
                <a:lnTo>
                  <a:pt x="1078" y="173"/>
                </a:lnTo>
                <a:lnTo>
                  <a:pt x="805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6" name="bk object 106"/>
          <p:cNvSpPr/>
          <p:nvPr/>
        </p:nvSpPr>
        <p:spPr>
          <a:xfrm>
            <a:off x="13272485" y="12243537"/>
            <a:ext cx="1128" cy="25400"/>
          </a:xfrm>
          <a:custGeom>
            <a:avLst/>
            <a:gdLst/>
            <a:ahLst/>
            <a:cxnLst/>
            <a:rect l="l" t="t" r="r" b="b"/>
            <a:pathLst>
              <a:path w="1269" h="25400">
                <a:moveTo>
                  <a:pt x="818" y="0"/>
                </a:moveTo>
                <a:lnTo>
                  <a:pt x="235" y="0"/>
                </a:lnTo>
                <a:lnTo>
                  <a:pt x="0" y="173"/>
                </a:lnTo>
                <a:lnTo>
                  <a:pt x="0" y="25136"/>
                </a:lnTo>
                <a:lnTo>
                  <a:pt x="235" y="25297"/>
                </a:lnTo>
                <a:lnTo>
                  <a:pt x="818" y="25297"/>
                </a:lnTo>
                <a:lnTo>
                  <a:pt x="1028" y="25136"/>
                </a:lnTo>
                <a:lnTo>
                  <a:pt x="1028" y="173"/>
                </a:lnTo>
                <a:lnTo>
                  <a:pt x="818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7" name="bk object 107"/>
          <p:cNvSpPr/>
          <p:nvPr/>
        </p:nvSpPr>
        <p:spPr>
          <a:xfrm>
            <a:off x="13251106" y="12247798"/>
            <a:ext cx="18048" cy="17145"/>
          </a:xfrm>
          <a:custGeom>
            <a:avLst/>
            <a:gdLst/>
            <a:ahLst/>
            <a:cxnLst/>
            <a:rect l="l" t="t" r="r" b="b"/>
            <a:pathLst>
              <a:path w="20319" h="17145">
                <a:moveTo>
                  <a:pt x="19348" y="0"/>
                </a:moveTo>
                <a:lnTo>
                  <a:pt x="0" y="16298"/>
                </a:lnTo>
                <a:lnTo>
                  <a:pt x="0" y="16559"/>
                </a:lnTo>
                <a:lnTo>
                  <a:pt x="148" y="16720"/>
                </a:lnTo>
                <a:lnTo>
                  <a:pt x="272" y="16893"/>
                </a:lnTo>
                <a:lnTo>
                  <a:pt x="483" y="16918"/>
                </a:lnTo>
                <a:lnTo>
                  <a:pt x="755" y="16720"/>
                </a:lnTo>
                <a:lnTo>
                  <a:pt x="19707" y="756"/>
                </a:lnTo>
                <a:lnTo>
                  <a:pt x="19856" y="607"/>
                </a:lnTo>
                <a:lnTo>
                  <a:pt x="19856" y="384"/>
                </a:lnTo>
                <a:lnTo>
                  <a:pt x="19571" y="12"/>
                </a:lnTo>
                <a:lnTo>
                  <a:pt x="19348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8" name="bk object 108"/>
          <p:cNvSpPr/>
          <p:nvPr/>
        </p:nvSpPr>
        <p:spPr>
          <a:xfrm>
            <a:off x="13265879" y="12259864"/>
            <a:ext cx="1128" cy="10160"/>
          </a:xfrm>
          <a:custGeom>
            <a:avLst/>
            <a:gdLst/>
            <a:ahLst/>
            <a:cxnLst/>
            <a:rect l="l" t="t" r="r" b="b"/>
            <a:pathLst>
              <a:path w="1269" h="10159">
                <a:moveTo>
                  <a:pt x="917" y="0"/>
                </a:moveTo>
                <a:lnTo>
                  <a:pt x="247" y="0"/>
                </a:lnTo>
                <a:lnTo>
                  <a:pt x="0" y="49"/>
                </a:lnTo>
                <a:lnTo>
                  <a:pt x="0" y="9556"/>
                </a:lnTo>
                <a:lnTo>
                  <a:pt x="247" y="9618"/>
                </a:lnTo>
                <a:lnTo>
                  <a:pt x="917" y="9618"/>
                </a:lnTo>
                <a:lnTo>
                  <a:pt x="1189" y="9556"/>
                </a:lnTo>
                <a:lnTo>
                  <a:pt x="1189" y="49"/>
                </a:lnTo>
                <a:lnTo>
                  <a:pt x="917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09" name="bk object 109"/>
          <p:cNvSpPr/>
          <p:nvPr/>
        </p:nvSpPr>
        <p:spPr>
          <a:xfrm>
            <a:off x="13285034" y="12260263"/>
            <a:ext cx="1692" cy="10160"/>
          </a:xfrm>
          <a:custGeom>
            <a:avLst/>
            <a:gdLst/>
            <a:ahLst/>
            <a:cxnLst/>
            <a:rect l="l" t="t" r="r" b="b"/>
            <a:pathLst>
              <a:path w="1905" h="10159">
                <a:moveTo>
                  <a:pt x="1028" y="0"/>
                </a:moveTo>
                <a:lnTo>
                  <a:pt x="260" y="0"/>
                </a:lnTo>
                <a:lnTo>
                  <a:pt x="0" y="86"/>
                </a:lnTo>
                <a:lnTo>
                  <a:pt x="0" y="9568"/>
                </a:lnTo>
                <a:lnTo>
                  <a:pt x="260" y="9630"/>
                </a:lnTo>
                <a:lnTo>
                  <a:pt x="1028" y="9630"/>
                </a:lnTo>
                <a:lnTo>
                  <a:pt x="1289" y="9568"/>
                </a:lnTo>
                <a:lnTo>
                  <a:pt x="1289" y="86"/>
                </a:lnTo>
                <a:lnTo>
                  <a:pt x="1028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0" name="bk object 110"/>
          <p:cNvSpPr/>
          <p:nvPr/>
        </p:nvSpPr>
        <p:spPr>
          <a:xfrm>
            <a:off x="13261255" y="12256945"/>
            <a:ext cx="30703" cy="6643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1" name="bk object 111"/>
          <p:cNvSpPr/>
          <p:nvPr/>
        </p:nvSpPr>
        <p:spPr>
          <a:xfrm>
            <a:off x="13282063" y="12244460"/>
            <a:ext cx="3948" cy="2540"/>
          </a:xfrm>
          <a:custGeom>
            <a:avLst/>
            <a:gdLst/>
            <a:ahLst/>
            <a:cxnLst/>
            <a:rect l="l" t="t" r="r" b="b"/>
            <a:pathLst>
              <a:path w="4444" h="2540">
                <a:moveTo>
                  <a:pt x="0" y="0"/>
                </a:moveTo>
                <a:lnTo>
                  <a:pt x="0" y="2156"/>
                </a:lnTo>
                <a:lnTo>
                  <a:pt x="3842" y="2156"/>
                </a:lnTo>
                <a:lnTo>
                  <a:pt x="0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2" name="bk object 112"/>
          <p:cNvSpPr/>
          <p:nvPr/>
        </p:nvSpPr>
        <p:spPr>
          <a:xfrm>
            <a:off x="13272485" y="12244460"/>
            <a:ext cx="3948" cy="2540"/>
          </a:xfrm>
          <a:custGeom>
            <a:avLst/>
            <a:gdLst/>
            <a:ahLst/>
            <a:cxnLst/>
            <a:rect l="l" t="t" r="r" b="b"/>
            <a:pathLst>
              <a:path w="4444" h="2540">
                <a:moveTo>
                  <a:pt x="0" y="0"/>
                </a:moveTo>
                <a:lnTo>
                  <a:pt x="0" y="2156"/>
                </a:lnTo>
                <a:lnTo>
                  <a:pt x="3867" y="2156"/>
                </a:lnTo>
                <a:lnTo>
                  <a:pt x="0" y="0"/>
                </a:lnTo>
                <a:close/>
              </a:path>
            </a:pathLst>
          </a:custGeom>
          <a:solidFill>
            <a:srgbClr val="1C1D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3" name="bk object 113"/>
          <p:cNvSpPr/>
          <p:nvPr/>
        </p:nvSpPr>
        <p:spPr>
          <a:xfrm>
            <a:off x="13266980" y="12247833"/>
            <a:ext cx="19562" cy="6618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4" name="bk object 114"/>
          <p:cNvSpPr/>
          <p:nvPr/>
        </p:nvSpPr>
        <p:spPr>
          <a:xfrm>
            <a:off x="13254980" y="12305015"/>
            <a:ext cx="39480" cy="8255"/>
          </a:xfrm>
          <a:custGeom>
            <a:avLst/>
            <a:gdLst/>
            <a:ahLst/>
            <a:cxnLst/>
            <a:rect l="l" t="t" r="r" b="b"/>
            <a:pathLst>
              <a:path w="44450" h="8254">
                <a:moveTo>
                  <a:pt x="6717" y="656"/>
                </a:moveTo>
                <a:lnTo>
                  <a:pt x="0" y="656"/>
                </a:lnTo>
                <a:lnTo>
                  <a:pt x="3036" y="5131"/>
                </a:lnTo>
                <a:lnTo>
                  <a:pt x="7622" y="8044"/>
                </a:lnTo>
                <a:lnTo>
                  <a:pt x="36936" y="8044"/>
                </a:lnTo>
                <a:lnTo>
                  <a:pt x="42922" y="4214"/>
                </a:lnTo>
                <a:lnTo>
                  <a:pt x="38472" y="4214"/>
                </a:lnTo>
                <a:lnTo>
                  <a:pt x="9147" y="3668"/>
                </a:lnTo>
                <a:lnTo>
                  <a:pt x="6717" y="656"/>
                </a:lnTo>
                <a:close/>
              </a:path>
              <a:path w="44450" h="8254">
                <a:moveTo>
                  <a:pt x="44323" y="0"/>
                </a:moveTo>
                <a:lnTo>
                  <a:pt x="38472" y="656"/>
                </a:lnTo>
                <a:lnTo>
                  <a:pt x="38472" y="4214"/>
                </a:lnTo>
                <a:lnTo>
                  <a:pt x="42922" y="4214"/>
                </a:lnTo>
                <a:lnTo>
                  <a:pt x="44323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5" name="bk object 115"/>
          <p:cNvSpPr/>
          <p:nvPr/>
        </p:nvSpPr>
        <p:spPr>
          <a:xfrm>
            <a:off x="13264712" y="12307489"/>
            <a:ext cx="5076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5651" y="4784"/>
                </a:moveTo>
                <a:lnTo>
                  <a:pt x="0" y="4784"/>
                </a:lnTo>
                <a:lnTo>
                  <a:pt x="0" y="0"/>
                </a:lnTo>
                <a:lnTo>
                  <a:pt x="5651" y="0"/>
                </a:lnTo>
                <a:lnTo>
                  <a:pt x="5651" y="4784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6" name="bk object 116"/>
          <p:cNvSpPr/>
          <p:nvPr/>
        </p:nvSpPr>
        <p:spPr>
          <a:xfrm>
            <a:off x="13273541" y="12307489"/>
            <a:ext cx="5076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5627" y="4784"/>
                </a:moveTo>
                <a:lnTo>
                  <a:pt x="0" y="4784"/>
                </a:lnTo>
                <a:lnTo>
                  <a:pt x="0" y="0"/>
                </a:lnTo>
                <a:lnTo>
                  <a:pt x="5627" y="0"/>
                </a:lnTo>
                <a:lnTo>
                  <a:pt x="5627" y="4784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7" name="bk object 117"/>
          <p:cNvSpPr/>
          <p:nvPr/>
        </p:nvSpPr>
        <p:spPr>
          <a:xfrm>
            <a:off x="13282347" y="12307489"/>
            <a:ext cx="5076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5627" y="4784"/>
                </a:moveTo>
                <a:lnTo>
                  <a:pt x="0" y="4784"/>
                </a:lnTo>
                <a:lnTo>
                  <a:pt x="0" y="0"/>
                </a:lnTo>
                <a:lnTo>
                  <a:pt x="5627" y="0"/>
                </a:lnTo>
                <a:lnTo>
                  <a:pt x="5627" y="4784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8" name="bk object 118"/>
          <p:cNvSpPr/>
          <p:nvPr/>
        </p:nvSpPr>
        <p:spPr>
          <a:xfrm>
            <a:off x="13266750" y="12291160"/>
            <a:ext cx="1692" cy="19685"/>
          </a:xfrm>
          <a:custGeom>
            <a:avLst/>
            <a:gdLst/>
            <a:ahLst/>
            <a:cxnLst/>
            <a:rect l="l" t="t" r="r" b="b"/>
            <a:pathLst>
              <a:path w="1905" h="19684">
                <a:moveTo>
                  <a:pt x="1152" y="0"/>
                </a:moveTo>
                <a:lnTo>
                  <a:pt x="347" y="0"/>
                </a:lnTo>
                <a:lnTo>
                  <a:pt x="0" y="322"/>
                </a:lnTo>
                <a:lnTo>
                  <a:pt x="0" y="18926"/>
                </a:lnTo>
                <a:lnTo>
                  <a:pt x="347" y="19248"/>
                </a:lnTo>
                <a:lnTo>
                  <a:pt x="1152" y="19248"/>
                </a:lnTo>
                <a:lnTo>
                  <a:pt x="1499" y="18926"/>
                </a:lnTo>
                <a:lnTo>
                  <a:pt x="1499" y="322"/>
                </a:lnTo>
                <a:lnTo>
                  <a:pt x="1152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19" name="bk object 119"/>
          <p:cNvSpPr/>
          <p:nvPr/>
        </p:nvSpPr>
        <p:spPr>
          <a:xfrm>
            <a:off x="13275348" y="12291160"/>
            <a:ext cx="1692" cy="19685"/>
          </a:xfrm>
          <a:custGeom>
            <a:avLst/>
            <a:gdLst/>
            <a:ahLst/>
            <a:cxnLst/>
            <a:rect l="l" t="t" r="r" b="b"/>
            <a:pathLst>
              <a:path w="1905" h="19684">
                <a:moveTo>
                  <a:pt x="1152" y="0"/>
                </a:moveTo>
                <a:lnTo>
                  <a:pt x="309" y="0"/>
                </a:lnTo>
                <a:lnTo>
                  <a:pt x="0" y="322"/>
                </a:lnTo>
                <a:lnTo>
                  <a:pt x="0" y="18926"/>
                </a:lnTo>
                <a:lnTo>
                  <a:pt x="309" y="19248"/>
                </a:lnTo>
                <a:lnTo>
                  <a:pt x="1152" y="19248"/>
                </a:lnTo>
                <a:lnTo>
                  <a:pt x="1487" y="18926"/>
                </a:lnTo>
                <a:lnTo>
                  <a:pt x="1487" y="322"/>
                </a:lnTo>
                <a:lnTo>
                  <a:pt x="1152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0" name="bk object 120"/>
          <p:cNvSpPr/>
          <p:nvPr/>
        </p:nvSpPr>
        <p:spPr>
          <a:xfrm>
            <a:off x="13283901" y="12291160"/>
            <a:ext cx="1692" cy="19685"/>
          </a:xfrm>
          <a:custGeom>
            <a:avLst/>
            <a:gdLst/>
            <a:ahLst/>
            <a:cxnLst/>
            <a:rect l="l" t="t" r="r" b="b"/>
            <a:pathLst>
              <a:path w="1905" h="19684">
                <a:moveTo>
                  <a:pt x="1177" y="0"/>
                </a:moveTo>
                <a:lnTo>
                  <a:pt x="347" y="0"/>
                </a:lnTo>
                <a:lnTo>
                  <a:pt x="0" y="322"/>
                </a:lnTo>
                <a:lnTo>
                  <a:pt x="0" y="18926"/>
                </a:lnTo>
                <a:lnTo>
                  <a:pt x="347" y="19248"/>
                </a:lnTo>
                <a:lnTo>
                  <a:pt x="1177" y="19248"/>
                </a:lnTo>
                <a:lnTo>
                  <a:pt x="1524" y="18926"/>
                </a:lnTo>
                <a:lnTo>
                  <a:pt x="1524" y="322"/>
                </a:lnTo>
                <a:lnTo>
                  <a:pt x="1177" y="0"/>
                </a:lnTo>
                <a:close/>
              </a:path>
            </a:pathLst>
          </a:custGeom>
          <a:solidFill>
            <a:srgbClr val="1D1D1B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1" name="bk object 121"/>
          <p:cNvSpPr/>
          <p:nvPr/>
        </p:nvSpPr>
        <p:spPr>
          <a:xfrm>
            <a:off x="13263568" y="12295503"/>
            <a:ext cx="24968" cy="6606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2" name="bk object 122"/>
          <p:cNvSpPr/>
          <p:nvPr/>
        </p:nvSpPr>
        <p:spPr>
          <a:xfrm>
            <a:off x="13173296" y="12150202"/>
            <a:ext cx="202451" cy="8510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3" name="bk object 123"/>
          <p:cNvSpPr/>
          <p:nvPr/>
        </p:nvSpPr>
        <p:spPr>
          <a:xfrm>
            <a:off x="13267211" y="12174596"/>
            <a:ext cx="14100" cy="38735"/>
          </a:xfrm>
          <a:custGeom>
            <a:avLst/>
            <a:gdLst/>
            <a:ahLst/>
            <a:cxnLst/>
            <a:rect l="l" t="t" r="r" b="b"/>
            <a:pathLst>
              <a:path w="15875" h="38734">
                <a:moveTo>
                  <a:pt x="14625" y="32858"/>
                </a:moveTo>
                <a:lnTo>
                  <a:pt x="9110" y="32858"/>
                </a:lnTo>
                <a:lnTo>
                  <a:pt x="6879" y="33149"/>
                </a:lnTo>
                <a:lnTo>
                  <a:pt x="15765" y="38150"/>
                </a:lnTo>
                <a:lnTo>
                  <a:pt x="14625" y="32858"/>
                </a:lnTo>
                <a:close/>
              </a:path>
              <a:path w="15875" h="38734">
                <a:moveTo>
                  <a:pt x="7548" y="0"/>
                </a:moveTo>
                <a:lnTo>
                  <a:pt x="0" y="34048"/>
                </a:lnTo>
                <a:lnTo>
                  <a:pt x="6879" y="33149"/>
                </a:lnTo>
                <a:lnTo>
                  <a:pt x="6581" y="32982"/>
                </a:lnTo>
                <a:lnTo>
                  <a:pt x="9110" y="32858"/>
                </a:lnTo>
                <a:lnTo>
                  <a:pt x="14625" y="32858"/>
                </a:lnTo>
                <a:lnTo>
                  <a:pt x="7548" y="0"/>
                </a:lnTo>
                <a:close/>
              </a:path>
              <a:path w="15875" h="38734">
                <a:moveTo>
                  <a:pt x="9110" y="32858"/>
                </a:moveTo>
                <a:lnTo>
                  <a:pt x="6581" y="32982"/>
                </a:lnTo>
                <a:lnTo>
                  <a:pt x="6879" y="33149"/>
                </a:lnTo>
                <a:lnTo>
                  <a:pt x="9110" y="32858"/>
                </a:lnTo>
                <a:close/>
              </a:path>
            </a:pathLst>
          </a:custGeom>
          <a:solidFill>
            <a:srgbClr val="696B71">
              <a:alpha val="39999"/>
            </a:srgbClr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4" name="bk object 124"/>
          <p:cNvSpPr/>
          <p:nvPr/>
        </p:nvSpPr>
        <p:spPr>
          <a:xfrm>
            <a:off x="13253989" y="12165570"/>
            <a:ext cx="49209" cy="5836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5" name="bk object 125"/>
          <p:cNvSpPr/>
          <p:nvPr/>
        </p:nvSpPr>
        <p:spPr>
          <a:xfrm>
            <a:off x="13168340" y="12042083"/>
            <a:ext cx="212294" cy="300954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6" name="bk object 126"/>
          <p:cNvSpPr/>
          <p:nvPr/>
        </p:nvSpPr>
        <p:spPr>
          <a:xfrm>
            <a:off x="13169634" y="12044414"/>
            <a:ext cx="210292" cy="107523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7" name="bk object 127"/>
          <p:cNvSpPr/>
          <p:nvPr/>
        </p:nvSpPr>
        <p:spPr>
          <a:xfrm>
            <a:off x="13303750" y="12016179"/>
            <a:ext cx="22568" cy="3522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8" name="bk object 128"/>
          <p:cNvSpPr/>
          <p:nvPr/>
        </p:nvSpPr>
        <p:spPr>
          <a:xfrm>
            <a:off x="13169113" y="12043386"/>
            <a:ext cx="210371" cy="38735"/>
          </a:xfrm>
          <a:custGeom>
            <a:avLst/>
            <a:gdLst/>
            <a:ahLst/>
            <a:cxnLst/>
            <a:rect l="l" t="t" r="r" b="b"/>
            <a:pathLst>
              <a:path w="236855" h="38734">
                <a:moveTo>
                  <a:pt x="233390" y="0"/>
                </a:moveTo>
                <a:lnTo>
                  <a:pt x="227044" y="0"/>
                </a:lnTo>
                <a:lnTo>
                  <a:pt x="236650" y="1028"/>
                </a:lnTo>
                <a:lnTo>
                  <a:pt x="230292" y="1028"/>
                </a:lnTo>
                <a:lnTo>
                  <a:pt x="197148" y="22677"/>
                </a:lnTo>
                <a:lnTo>
                  <a:pt x="160364" y="22944"/>
                </a:lnTo>
                <a:lnTo>
                  <a:pt x="130530" y="14102"/>
                </a:lnTo>
                <a:lnTo>
                  <a:pt x="118232" y="8428"/>
                </a:lnTo>
                <a:lnTo>
                  <a:pt x="74429" y="31473"/>
                </a:lnTo>
                <a:lnTo>
                  <a:pt x="48174" y="38384"/>
                </a:lnTo>
                <a:lnTo>
                  <a:pt x="28980" y="28467"/>
                </a:lnTo>
                <a:lnTo>
                  <a:pt x="6358" y="1028"/>
                </a:lnTo>
                <a:lnTo>
                  <a:pt x="0" y="1028"/>
                </a:lnTo>
              </a:path>
            </a:pathLst>
          </a:custGeom>
          <a:ln w="3175">
            <a:solidFill>
              <a:srgbClr val="BB8615"/>
            </a:solidFill>
          </a:ln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29" name="bk object 129"/>
          <p:cNvSpPr/>
          <p:nvPr/>
        </p:nvSpPr>
        <p:spPr>
          <a:xfrm>
            <a:off x="13169544" y="12042295"/>
            <a:ext cx="209808" cy="295910"/>
          </a:xfrm>
          <a:custGeom>
            <a:avLst/>
            <a:gdLst/>
            <a:ahLst/>
            <a:cxnLst/>
            <a:rect l="l" t="t" r="r" b="b"/>
            <a:pathLst>
              <a:path w="236219" h="295909">
                <a:moveTo>
                  <a:pt x="119865" y="294459"/>
                </a:moveTo>
                <a:lnTo>
                  <a:pt x="165095" y="257468"/>
                </a:lnTo>
                <a:lnTo>
                  <a:pt x="196831" y="218061"/>
                </a:lnTo>
                <a:lnTo>
                  <a:pt x="217417" y="176674"/>
                </a:lnTo>
                <a:lnTo>
                  <a:pt x="229198" y="133739"/>
                </a:lnTo>
                <a:lnTo>
                  <a:pt x="234520" y="89692"/>
                </a:lnTo>
                <a:lnTo>
                  <a:pt x="235725" y="44967"/>
                </a:lnTo>
                <a:lnTo>
                  <a:pt x="235160" y="0"/>
                </a:lnTo>
                <a:lnTo>
                  <a:pt x="228801" y="0"/>
                </a:lnTo>
                <a:lnTo>
                  <a:pt x="202861" y="19486"/>
                </a:lnTo>
                <a:lnTo>
                  <a:pt x="173272" y="23583"/>
                </a:lnTo>
                <a:lnTo>
                  <a:pt x="125021" y="11155"/>
                </a:lnTo>
                <a:lnTo>
                  <a:pt x="117844" y="7697"/>
                </a:lnTo>
                <a:lnTo>
                  <a:pt x="117076" y="8155"/>
                </a:lnTo>
                <a:lnTo>
                  <a:pt x="114696" y="9271"/>
                </a:lnTo>
                <a:lnTo>
                  <a:pt x="95829" y="16912"/>
                </a:lnTo>
                <a:lnTo>
                  <a:pt x="67013" y="23250"/>
                </a:lnTo>
                <a:lnTo>
                  <a:pt x="35088" y="20281"/>
                </a:lnTo>
                <a:lnTo>
                  <a:pt x="6900" y="0"/>
                </a:lnTo>
                <a:lnTo>
                  <a:pt x="579" y="0"/>
                </a:lnTo>
                <a:lnTo>
                  <a:pt x="0" y="44966"/>
                </a:lnTo>
                <a:lnTo>
                  <a:pt x="1194" y="89687"/>
                </a:lnTo>
                <a:lnTo>
                  <a:pt x="6505" y="133728"/>
                </a:lnTo>
                <a:lnTo>
                  <a:pt x="18276" y="176656"/>
                </a:lnTo>
                <a:lnTo>
                  <a:pt x="38849" y="218037"/>
                </a:lnTo>
                <a:lnTo>
                  <a:pt x="70568" y="257437"/>
                </a:lnTo>
                <a:lnTo>
                  <a:pt x="115775" y="294422"/>
                </a:lnTo>
                <a:lnTo>
                  <a:pt x="116667" y="295029"/>
                </a:lnTo>
                <a:lnTo>
                  <a:pt x="117844" y="295859"/>
                </a:lnTo>
                <a:lnTo>
                  <a:pt x="118997" y="295054"/>
                </a:lnTo>
                <a:lnTo>
                  <a:pt x="119865" y="294459"/>
                </a:lnTo>
                <a:close/>
              </a:path>
            </a:pathLst>
          </a:custGeom>
          <a:ln w="3175">
            <a:solidFill>
              <a:srgbClr val="F8E800"/>
            </a:solidFill>
          </a:ln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0" name="bk object 130"/>
          <p:cNvSpPr/>
          <p:nvPr/>
        </p:nvSpPr>
        <p:spPr>
          <a:xfrm>
            <a:off x="13170467" y="12149811"/>
            <a:ext cx="207551" cy="0"/>
          </a:xfrm>
          <a:custGeom>
            <a:avLst/>
            <a:gdLst/>
            <a:ahLst/>
            <a:cxnLst/>
            <a:rect l="l" t="t" r="r" b="b"/>
            <a:pathLst>
              <a:path w="233680">
                <a:moveTo>
                  <a:pt x="0" y="0"/>
                </a:moveTo>
                <a:lnTo>
                  <a:pt x="233477" y="0"/>
                </a:lnTo>
              </a:path>
            </a:pathLst>
          </a:custGeom>
          <a:ln w="6779">
            <a:solidFill>
              <a:srgbClr val="F8E800"/>
            </a:solidFill>
          </a:ln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1" name="bk object 131"/>
          <p:cNvSpPr/>
          <p:nvPr/>
        </p:nvSpPr>
        <p:spPr>
          <a:xfrm>
            <a:off x="13192021" y="12235303"/>
            <a:ext cx="165816" cy="0"/>
          </a:xfrm>
          <a:custGeom>
            <a:avLst/>
            <a:gdLst/>
            <a:ahLst/>
            <a:cxnLst/>
            <a:rect l="l" t="t" r="r" b="b"/>
            <a:pathLst>
              <a:path w="186690">
                <a:moveTo>
                  <a:pt x="0" y="0"/>
                </a:moveTo>
                <a:lnTo>
                  <a:pt x="186650" y="0"/>
                </a:lnTo>
              </a:path>
            </a:pathLst>
          </a:custGeom>
          <a:ln w="6767">
            <a:solidFill>
              <a:srgbClr val="F8E800"/>
            </a:solidFill>
          </a:ln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2" name="bk object 132"/>
          <p:cNvSpPr/>
          <p:nvPr/>
        </p:nvSpPr>
        <p:spPr>
          <a:xfrm>
            <a:off x="13165654" y="12035639"/>
            <a:ext cx="108852" cy="307975"/>
          </a:xfrm>
          <a:custGeom>
            <a:avLst/>
            <a:gdLst/>
            <a:ahLst/>
            <a:cxnLst/>
            <a:rect l="l" t="t" r="r" b="b"/>
            <a:pathLst>
              <a:path w="122555" h="307975">
                <a:moveTo>
                  <a:pt x="979" y="61"/>
                </a:moveTo>
                <a:lnTo>
                  <a:pt x="366" y="21924"/>
                </a:lnTo>
                <a:lnTo>
                  <a:pt x="0" y="43802"/>
                </a:lnTo>
                <a:lnTo>
                  <a:pt x="2" y="65720"/>
                </a:lnTo>
                <a:lnTo>
                  <a:pt x="1870" y="109464"/>
                </a:lnTo>
                <a:lnTo>
                  <a:pt x="8612" y="152725"/>
                </a:lnTo>
                <a:lnTo>
                  <a:pt x="22217" y="194340"/>
                </a:lnTo>
                <a:lnTo>
                  <a:pt x="43343" y="232636"/>
                </a:lnTo>
                <a:lnTo>
                  <a:pt x="71273" y="266345"/>
                </a:lnTo>
                <a:lnTo>
                  <a:pt x="104306" y="295072"/>
                </a:lnTo>
                <a:lnTo>
                  <a:pt x="122200" y="307672"/>
                </a:lnTo>
                <a:lnTo>
                  <a:pt x="113199" y="301451"/>
                </a:lnTo>
                <a:lnTo>
                  <a:pt x="104382" y="294959"/>
                </a:lnTo>
                <a:lnTo>
                  <a:pt x="71495" y="266132"/>
                </a:lnTo>
                <a:lnTo>
                  <a:pt x="43689" y="232418"/>
                </a:lnTo>
                <a:lnTo>
                  <a:pt x="22636" y="194146"/>
                </a:lnTo>
                <a:lnTo>
                  <a:pt x="9097" y="152601"/>
                </a:lnTo>
                <a:lnTo>
                  <a:pt x="2277" y="109426"/>
                </a:lnTo>
                <a:lnTo>
                  <a:pt x="322" y="65720"/>
                </a:lnTo>
                <a:lnTo>
                  <a:pt x="351" y="32866"/>
                </a:lnTo>
                <a:lnTo>
                  <a:pt x="517" y="21920"/>
                </a:lnTo>
                <a:lnTo>
                  <a:pt x="731" y="10980"/>
                </a:lnTo>
                <a:lnTo>
                  <a:pt x="979" y="61"/>
                </a:lnTo>
                <a:close/>
              </a:path>
              <a:path w="122555" h="307975">
                <a:moveTo>
                  <a:pt x="3719" y="272"/>
                </a:moveTo>
                <a:lnTo>
                  <a:pt x="4426" y="731"/>
                </a:lnTo>
                <a:lnTo>
                  <a:pt x="4550" y="1016"/>
                </a:lnTo>
                <a:lnTo>
                  <a:pt x="4574" y="1710"/>
                </a:lnTo>
                <a:lnTo>
                  <a:pt x="4574" y="1016"/>
                </a:lnTo>
                <a:lnTo>
                  <a:pt x="4426" y="718"/>
                </a:lnTo>
                <a:lnTo>
                  <a:pt x="3719" y="272"/>
                </a:lnTo>
                <a:close/>
              </a:path>
              <a:path w="122555" h="307975">
                <a:moveTo>
                  <a:pt x="2071" y="37"/>
                </a:moveTo>
                <a:lnTo>
                  <a:pt x="980" y="37"/>
                </a:lnTo>
                <a:lnTo>
                  <a:pt x="2071" y="61"/>
                </a:lnTo>
                <a:lnTo>
                  <a:pt x="3719" y="272"/>
                </a:lnTo>
                <a:lnTo>
                  <a:pt x="3161" y="161"/>
                </a:lnTo>
                <a:lnTo>
                  <a:pt x="2616" y="123"/>
                </a:lnTo>
                <a:lnTo>
                  <a:pt x="2071" y="37"/>
                </a:lnTo>
                <a:close/>
              </a:path>
              <a:path w="122555" h="307975">
                <a:moveTo>
                  <a:pt x="1513" y="0"/>
                </a:moveTo>
                <a:lnTo>
                  <a:pt x="955" y="0"/>
                </a:lnTo>
                <a:lnTo>
                  <a:pt x="2071" y="37"/>
                </a:lnTo>
                <a:lnTo>
                  <a:pt x="1513" y="0"/>
                </a:lnTo>
                <a:close/>
              </a:path>
              <a:path w="122555" h="307975">
                <a:moveTo>
                  <a:pt x="980" y="37"/>
                </a:move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3" name="bk object 133"/>
          <p:cNvSpPr/>
          <p:nvPr/>
        </p:nvSpPr>
        <p:spPr>
          <a:xfrm>
            <a:off x="13176192" y="12037310"/>
            <a:ext cx="98135" cy="25400"/>
          </a:xfrm>
          <a:custGeom>
            <a:avLst/>
            <a:gdLst/>
            <a:ahLst/>
            <a:cxnLst/>
            <a:rect l="l" t="t" r="r" b="b"/>
            <a:pathLst>
              <a:path w="110490" h="25400">
                <a:moveTo>
                  <a:pt x="0" y="0"/>
                </a:moveTo>
                <a:lnTo>
                  <a:pt x="37541" y="23518"/>
                </a:lnTo>
                <a:lnTo>
                  <a:pt x="52615" y="24776"/>
                </a:lnTo>
                <a:lnTo>
                  <a:pt x="60172" y="24321"/>
                </a:lnTo>
                <a:lnTo>
                  <a:pt x="60641" y="24256"/>
                </a:lnTo>
                <a:lnTo>
                  <a:pt x="52615" y="24256"/>
                </a:lnTo>
                <a:lnTo>
                  <a:pt x="45094" y="24050"/>
                </a:lnTo>
                <a:lnTo>
                  <a:pt x="4937" y="5694"/>
                </a:lnTo>
                <a:lnTo>
                  <a:pt x="0" y="0"/>
                </a:lnTo>
                <a:close/>
              </a:path>
              <a:path w="110490" h="25400">
                <a:moveTo>
                  <a:pt x="104533" y="10882"/>
                </a:moveTo>
                <a:lnTo>
                  <a:pt x="67614" y="22838"/>
                </a:lnTo>
                <a:lnTo>
                  <a:pt x="52615" y="24256"/>
                </a:lnTo>
                <a:lnTo>
                  <a:pt x="60641" y="24256"/>
                </a:lnTo>
                <a:lnTo>
                  <a:pt x="103440" y="11449"/>
                </a:lnTo>
                <a:lnTo>
                  <a:pt x="104533" y="10882"/>
                </a:lnTo>
                <a:close/>
              </a:path>
              <a:path w="110490" h="25400">
                <a:moveTo>
                  <a:pt x="110151" y="7969"/>
                </a:moveTo>
                <a:lnTo>
                  <a:pt x="104533" y="10882"/>
                </a:lnTo>
                <a:lnTo>
                  <a:pt x="105738" y="10349"/>
                </a:lnTo>
                <a:lnTo>
                  <a:pt x="110151" y="79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4" name="bk object 134"/>
          <p:cNvSpPr/>
          <p:nvPr/>
        </p:nvSpPr>
        <p:spPr>
          <a:xfrm>
            <a:off x="13274235" y="12037310"/>
            <a:ext cx="99828" cy="25400"/>
          </a:xfrm>
          <a:custGeom>
            <a:avLst/>
            <a:gdLst/>
            <a:ahLst/>
            <a:cxnLst/>
            <a:rect l="l" t="t" r="r" b="b"/>
            <a:pathLst>
              <a:path w="112394" h="25400">
                <a:moveTo>
                  <a:pt x="5783" y="10875"/>
                </a:moveTo>
                <a:lnTo>
                  <a:pt x="42996" y="23407"/>
                </a:lnTo>
                <a:lnTo>
                  <a:pt x="58217" y="24962"/>
                </a:lnTo>
                <a:lnTo>
                  <a:pt x="65864" y="24638"/>
                </a:lnTo>
                <a:lnTo>
                  <a:pt x="67264" y="24429"/>
                </a:lnTo>
                <a:lnTo>
                  <a:pt x="58217" y="24429"/>
                </a:lnTo>
                <a:lnTo>
                  <a:pt x="50608" y="24015"/>
                </a:lnTo>
                <a:lnTo>
                  <a:pt x="9184" y="12357"/>
                </a:lnTo>
                <a:lnTo>
                  <a:pt x="5783" y="10875"/>
                </a:lnTo>
                <a:close/>
              </a:path>
              <a:path w="112394" h="25400">
                <a:moveTo>
                  <a:pt x="111812" y="0"/>
                </a:moveTo>
                <a:lnTo>
                  <a:pt x="73354" y="23077"/>
                </a:lnTo>
                <a:lnTo>
                  <a:pt x="58217" y="24429"/>
                </a:lnTo>
                <a:lnTo>
                  <a:pt x="67264" y="24429"/>
                </a:lnTo>
                <a:lnTo>
                  <a:pt x="104883" y="7461"/>
                </a:lnTo>
                <a:lnTo>
                  <a:pt x="108515" y="3867"/>
                </a:lnTo>
                <a:lnTo>
                  <a:pt x="111812" y="0"/>
                </a:lnTo>
                <a:close/>
              </a:path>
              <a:path w="112394" h="25400">
                <a:moveTo>
                  <a:pt x="0" y="7969"/>
                </a:moveTo>
                <a:lnTo>
                  <a:pt x="4548" y="10337"/>
                </a:lnTo>
                <a:lnTo>
                  <a:pt x="5783" y="10875"/>
                </a:lnTo>
                <a:lnTo>
                  <a:pt x="0" y="796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5" name="bk object 135"/>
          <p:cNvSpPr/>
          <p:nvPr/>
        </p:nvSpPr>
        <p:spPr>
          <a:xfrm>
            <a:off x="13274246" y="12037670"/>
            <a:ext cx="108288" cy="306070"/>
          </a:xfrm>
          <a:custGeom>
            <a:avLst/>
            <a:gdLst/>
            <a:ahLst/>
            <a:cxnLst/>
            <a:rect l="l" t="t" r="r" b="b"/>
            <a:pathLst>
              <a:path w="121919" h="306070">
                <a:moveTo>
                  <a:pt x="120885" y="2788"/>
                </a:moveTo>
                <a:lnTo>
                  <a:pt x="121144" y="13593"/>
                </a:lnTo>
                <a:lnTo>
                  <a:pt x="121361" y="24374"/>
                </a:lnTo>
                <a:lnTo>
                  <a:pt x="121305" y="67574"/>
                </a:lnTo>
                <a:lnTo>
                  <a:pt x="118787" y="110702"/>
                </a:lnTo>
                <a:lnTo>
                  <a:pt x="111865" y="153344"/>
                </a:lnTo>
                <a:lnTo>
                  <a:pt x="98385" y="194130"/>
                </a:lnTo>
                <a:lnTo>
                  <a:pt x="77756" y="231964"/>
                </a:lnTo>
                <a:lnTo>
                  <a:pt x="50216" y="265104"/>
                </a:lnTo>
                <a:lnTo>
                  <a:pt x="17267" y="293165"/>
                </a:lnTo>
                <a:lnTo>
                  <a:pt x="0" y="305862"/>
                </a:lnTo>
                <a:lnTo>
                  <a:pt x="8824" y="299509"/>
                </a:lnTo>
                <a:lnTo>
                  <a:pt x="42574" y="272731"/>
                </a:lnTo>
                <a:lnTo>
                  <a:pt x="78081" y="232172"/>
                </a:lnTo>
                <a:lnTo>
                  <a:pt x="98835" y="194316"/>
                </a:lnTo>
                <a:lnTo>
                  <a:pt x="112431" y="153214"/>
                </a:lnTo>
                <a:lnTo>
                  <a:pt x="119205" y="110644"/>
                </a:lnTo>
                <a:lnTo>
                  <a:pt x="121609" y="67574"/>
                </a:lnTo>
                <a:lnTo>
                  <a:pt x="121808" y="45971"/>
                </a:lnTo>
                <a:lnTo>
                  <a:pt x="121523" y="24374"/>
                </a:lnTo>
                <a:lnTo>
                  <a:pt x="120885" y="2788"/>
                </a:lnTo>
                <a:close/>
              </a:path>
              <a:path w="121919" h="306070">
                <a:moveTo>
                  <a:pt x="120847" y="2788"/>
                </a:moveTo>
                <a:close/>
              </a:path>
              <a:path w="121919" h="306070">
                <a:moveTo>
                  <a:pt x="117389" y="0"/>
                </a:moveTo>
                <a:lnTo>
                  <a:pt x="118207" y="1264"/>
                </a:lnTo>
                <a:lnTo>
                  <a:pt x="119385" y="2354"/>
                </a:lnTo>
                <a:lnTo>
                  <a:pt x="120768" y="2788"/>
                </a:lnTo>
                <a:lnTo>
                  <a:pt x="119409" y="2342"/>
                </a:lnTo>
                <a:lnTo>
                  <a:pt x="118207" y="1239"/>
                </a:lnTo>
                <a:lnTo>
                  <a:pt x="1173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6" name="bk object 136"/>
          <p:cNvSpPr/>
          <p:nvPr/>
        </p:nvSpPr>
        <p:spPr>
          <a:xfrm>
            <a:off x="13136966" y="11995243"/>
            <a:ext cx="57245" cy="68976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7" name="bk object 137"/>
          <p:cNvSpPr/>
          <p:nvPr/>
        </p:nvSpPr>
        <p:spPr>
          <a:xfrm>
            <a:off x="13354280" y="11995305"/>
            <a:ext cx="58566" cy="6891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8" name="bk object 138"/>
          <p:cNvSpPr/>
          <p:nvPr/>
        </p:nvSpPr>
        <p:spPr>
          <a:xfrm>
            <a:off x="13262027" y="12049991"/>
            <a:ext cx="9687" cy="14947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39" name="bk object 139"/>
          <p:cNvSpPr/>
          <p:nvPr/>
        </p:nvSpPr>
        <p:spPr>
          <a:xfrm>
            <a:off x="13237477" y="11925970"/>
            <a:ext cx="78932" cy="119930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0" name="bk object 140"/>
          <p:cNvSpPr/>
          <p:nvPr/>
        </p:nvSpPr>
        <p:spPr>
          <a:xfrm>
            <a:off x="13311104" y="12040659"/>
            <a:ext cx="6204" cy="6985"/>
          </a:xfrm>
          <a:custGeom>
            <a:avLst/>
            <a:gdLst/>
            <a:ahLst/>
            <a:cxnLst/>
            <a:rect l="l" t="t" r="r" b="b"/>
            <a:pathLst>
              <a:path w="6984" h="6984">
                <a:moveTo>
                  <a:pt x="1301" y="0"/>
                </a:moveTo>
                <a:lnTo>
                  <a:pt x="0" y="2169"/>
                </a:lnTo>
                <a:lnTo>
                  <a:pt x="34" y="2392"/>
                </a:lnTo>
                <a:lnTo>
                  <a:pt x="768" y="3061"/>
                </a:lnTo>
                <a:lnTo>
                  <a:pt x="1301" y="3606"/>
                </a:lnTo>
                <a:lnTo>
                  <a:pt x="1809" y="4015"/>
                </a:lnTo>
                <a:lnTo>
                  <a:pt x="4635" y="6742"/>
                </a:lnTo>
                <a:lnTo>
                  <a:pt x="5131" y="5379"/>
                </a:lnTo>
                <a:lnTo>
                  <a:pt x="6651" y="4015"/>
                </a:lnTo>
                <a:lnTo>
                  <a:pt x="6822" y="2392"/>
                </a:lnTo>
                <a:lnTo>
                  <a:pt x="5069" y="2392"/>
                </a:lnTo>
                <a:lnTo>
                  <a:pt x="2652" y="892"/>
                </a:lnTo>
                <a:lnTo>
                  <a:pt x="1301" y="0"/>
                </a:lnTo>
                <a:close/>
              </a:path>
              <a:path w="6984" h="6984">
                <a:moveTo>
                  <a:pt x="6770" y="3978"/>
                </a:moveTo>
                <a:lnTo>
                  <a:pt x="6755" y="4437"/>
                </a:lnTo>
                <a:lnTo>
                  <a:pt x="6770" y="3978"/>
                </a:lnTo>
                <a:close/>
              </a:path>
              <a:path w="6984" h="6984">
                <a:moveTo>
                  <a:pt x="6829" y="2169"/>
                </a:moveTo>
                <a:lnTo>
                  <a:pt x="5069" y="2392"/>
                </a:lnTo>
                <a:lnTo>
                  <a:pt x="6822" y="2392"/>
                </a:lnTo>
                <a:lnTo>
                  <a:pt x="6829" y="2169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1" name="bk object 141"/>
          <p:cNvSpPr/>
          <p:nvPr/>
        </p:nvSpPr>
        <p:spPr>
          <a:xfrm>
            <a:off x="13310465" y="12040819"/>
            <a:ext cx="6494" cy="6482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2" name="bk object 142"/>
          <p:cNvSpPr/>
          <p:nvPr/>
        </p:nvSpPr>
        <p:spPr>
          <a:xfrm>
            <a:off x="13309485" y="12039182"/>
            <a:ext cx="6204" cy="6350"/>
          </a:xfrm>
          <a:custGeom>
            <a:avLst/>
            <a:gdLst/>
            <a:ahLst/>
            <a:cxnLst/>
            <a:rect l="l" t="t" r="r" b="b"/>
            <a:pathLst>
              <a:path w="6984" h="6350">
                <a:moveTo>
                  <a:pt x="1227" y="0"/>
                </a:moveTo>
                <a:lnTo>
                  <a:pt x="0" y="2429"/>
                </a:lnTo>
                <a:lnTo>
                  <a:pt x="855" y="3086"/>
                </a:lnTo>
                <a:lnTo>
                  <a:pt x="1375" y="3557"/>
                </a:lnTo>
                <a:lnTo>
                  <a:pt x="1883" y="3891"/>
                </a:lnTo>
                <a:lnTo>
                  <a:pt x="4734" y="6271"/>
                </a:lnTo>
                <a:lnTo>
                  <a:pt x="5094" y="4858"/>
                </a:lnTo>
                <a:lnTo>
                  <a:pt x="5813" y="4077"/>
                </a:lnTo>
                <a:lnTo>
                  <a:pt x="6569" y="3334"/>
                </a:lnTo>
                <a:lnTo>
                  <a:pt x="6618" y="1896"/>
                </a:lnTo>
                <a:lnTo>
                  <a:pt x="4945" y="1896"/>
                </a:lnTo>
                <a:lnTo>
                  <a:pt x="2553" y="718"/>
                </a:lnTo>
                <a:lnTo>
                  <a:pt x="1227" y="0"/>
                </a:lnTo>
                <a:close/>
              </a:path>
              <a:path w="6984" h="6350">
                <a:moveTo>
                  <a:pt x="6618" y="3334"/>
                </a:moveTo>
                <a:lnTo>
                  <a:pt x="6618" y="3743"/>
                </a:lnTo>
                <a:lnTo>
                  <a:pt x="6618" y="3334"/>
                </a:lnTo>
                <a:close/>
              </a:path>
              <a:path w="6984" h="6350">
                <a:moveTo>
                  <a:pt x="6618" y="1462"/>
                </a:moveTo>
                <a:lnTo>
                  <a:pt x="4945" y="1896"/>
                </a:lnTo>
                <a:lnTo>
                  <a:pt x="6618" y="1896"/>
                </a:lnTo>
                <a:lnTo>
                  <a:pt x="6618" y="1462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3" name="bk object 143"/>
          <p:cNvSpPr/>
          <p:nvPr/>
        </p:nvSpPr>
        <p:spPr>
          <a:xfrm>
            <a:off x="13308924" y="12039344"/>
            <a:ext cx="6384" cy="6048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4" name="bk object 144"/>
          <p:cNvSpPr/>
          <p:nvPr/>
        </p:nvSpPr>
        <p:spPr>
          <a:xfrm>
            <a:off x="13307183" y="12036530"/>
            <a:ext cx="6768" cy="7620"/>
          </a:xfrm>
          <a:custGeom>
            <a:avLst/>
            <a:gdLst/>
            <a:ahLst/>
            <a:cxnLst/>
            <a:rect l="l" t="t" r="r" b="b"/>
            <a:pathLst>
              <a:path w="7619" h="7620">
                <a:moveTo>
                  <a:pt x="1487" y="0"/>
                </a:moveTo>
                <a:lnTo>
                  <a:pt x="0" y="2218"/>
                </a:lnTo>
                <a:lnTo>
                  <a:pt x="842" y="3073"/>
                </a:lnTo>
                <a:lnTo>
                  <a:pt x="1351" y="3693"/>
                </a:lnTo>
                <a:lnTo>
                  <a:pt x="1908" y="4152"/>
                </a:lnTo>
                <a:lnTo>
                  <a:pt x="4747" y="7176"/>
                </a:lnTo>
                <a:lnTo>
                  <a:pt x="5280" y="5825"/>
                </a:lnTo>
                <a:lnTo>
                  <a:pt x="6940" y="4548"/>
                </a:lnTo>
                <a:lnTo>
                  <a:pt x="7172" y="2751"/>
                </a:lnTo>
                <a:lnTo>
                  <a:pt x="5317" y="2751"/>
                </a:lnTo>
                <a:lnTo>
                  <a:pt x="2850" y="1028"/>
                </a:lnTo>
                <a:lnTo>
                  <a:pt x="1487" y="0"/>
                </a:lnTo>
                <a:close/>
              </a:path>
              <a:path w="7619" h="7620">
                <a:moveTo>
                  <a:pt x="7047" y="4548"/>
                </a:moveTo>
                <a:lnTo>
                  <a:pt x="7015" y="5007"/>
                </a:lnTo>
                <a:lnTo>
                  <a:pt x="7047" y="4548"/>
                </a:lnTo>
                <a:close/>
              </a:path>
              <a:path w="7619" h="7620">
                <a:moveTo>
                  <a:pt x="7176" y="2689"/>
                </a:moveTo>
                <a:lnTo>
                  <a:pt x="5317" y="2751"/>
                </a:lnTo>
                <a:lnTo>
                  <a:pt x="7172" y="2751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5" name="bk object 145"/>
          <p:cNvSpPr/>
          <p:nvPr/>
        </p:nvSpPr>
        <p:spPr>
          <a:xfrm>
            <a:off x="13306612" y="12036679"/>
            <a:ext cx="6715" cy="6916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6" name="bk object 146"/>
          <p:cNvSpPr/>
          <p:nvPr/>
        </p:nvSpPr>
        <p:spPr>
          <a:xfrm>
            <a:off x="13305632" y="12034089"/>
            <a:ext cx="6768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007" y="0"/>
                </a:moveTo>
                <a:lnTo>
                  <a:pt x="0" y="2181"/>
                </a:lnTo>
                <a:lnTo>
                  <a:pt x="859" y="3383"/>
                </a:lnTo>
                <a:lnTo>
                  <a:pt x="1152" y="3867"/>
                </a:lnTo>
                <a:lnTo>
                  <a:pt x="1623" y="4387"/>
                </a:lnTo>
                <a:lnTo>
                  <a:pt x="2788" y="6085"/>
                </a:lnTo>
                <a:lnTo>
                  <a:pt x="3941" y="7833"/>
                </a:lnTo>
                <a:lnTo>
                  <a:pt x="4771" y="6445"/>
                </a:lnTo>
                <a:lnTo>
                  <a:pt x="6767" y="5292"/>
                </a:lnTo>
                <a:lnTo>
                  <a:pt x="7362" y="3383"/>
                </a:lnTo>
                <a:lnTo>
                  <a:pt x="5441" y="3272"/>
                </a:lnTo>
                <a:lnTo>
                  <a:pt x="3210" y="1214"/>
                </a:lnTo>
                <a:lnTo>
                  <a:pt x="2007" y="0"/>
                </a:lnTo>
                <a:close/>
              </a:path>
              <a:path w="7619" h="8254">
                <a:moveTo>
                  <a:pt x="6843" y="5292"/>
                </a:moveTo>
                <a:lnTo>
                  <a:pt x="6705" y="5800"/>
                </a:lnTo>
                <a:lnTo>
                  <a:pt x="6843" y="5292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7" name="bk object 147"/>
          <p:cNvSpPr/>
          <p:nvPr/>
        </p:nvSpPr>
        <p:spPr>
          <a:xfrm>
            <a:off x="13305180" y="12034237"/>
            <a:ext cx="6825" cy="754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8" name="bk object 148"/>
          <p:cNvSpPr/>
          <p:nvPr/>
        </p:nvSpPr>
        <p:spPr>
          <a:xfrm>
            <a:off x="13303540" y="12031672"/>
            <a:ext cx="6768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032" y="0"/>
                </a:moveTo>
                <a:lnTo>
                  <a:pt x="0" y="2193"/>
                </a:lnTo>
                <a:lnTo>
                  <a:pt x="731" y="3173"/>
                </a:lnTo>
                <a:lnTo>
                  <a:pt x="1152" y="3891"/>
                </a:lnTo>
                <a:lnTo>
                  <a:pt x="1636" y="4400"/>
                </a:lnTo>
                <a:lnTo>
                  <a:pt x="3978" y="7858"/>
                </a:lnTo>
                <a:lnTo>
                  <a:pt x="4796" y="6457"/>
                </a:lnTo>
                <a:lnTo>
                  <a:pt x="5800" y="5887"/>
                </a:lnTo>
                <a:lnTo>
                  <a:pt x="6817" y="5280"/>
                </a:lnTo>
                <a:lnTo>
                  <a:pt x="7411" y="3358"/>
                </a:lnTo>
                <a:lnTo>
                  <a:pt x="5453" y="3259"/>
                </a:lnTo>
                <a:lnTo>
                  <a:pt x="3259" y="1202"/>
                </a:lnTo>
                <a:lnTo>
                  <a:pt x="2032" y="0"/>
                </a:lnTo>
                <a:close/>
              </a:path>
              <a:path w="7619" h="8254">
                <a:moveTo>
                  <a:pt x="6897" y="5280"/>
                </a:moveTo>
                <a:lnTo>
                  <a:pt x="6767" y="5763"/>
                </a:lnTo>
                <a:lnTo>
                  <a:pt x="6897" y="528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49" name="bk object 149"/>
          <p:cNvSpPr/>
          <p:nvPr/>
        </p:nvSpPr>
        <p:spPr>
          <a:xfrm>
            <a:off x="13303089" y="12031820"/>
            <a:ext cx="6825" cy="7560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0" name="bk object 150"/>
          <p:cNvSpPr/>
          <p:nvPr/>
        </p:nvSpPr>
        <p:spPr>
          <a:xfrm>
            <a:off x="13301801" y="12029665"/>
            <a:ext cx="6768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1958" y="0"/>
                </a:moveTo>
                <a:lnTo>
                  <a:pt x="0" y="2156"/>
                </a:lnTo>
                <a:lnTo>
                  <a:pt x="844" y="3358"/>
                </a:lnTo>
                <a:lnTo>
                  <a:pt x="1127" y="3817"/>
                </a:lnTo>
                <a:lnTo>
                  <a:pt x="1598" y="4362"/>
                </a:lnTo>
                <a:lnTo>
                  <a:pt x="3953" y="7808"/>
                </a:lnTo>
                <a:lnTo>
                  <a:pt x="4771" y="6420"/>
                </a:lnTo>
                <a:lnTo>
                  <a:pt x="5738" y="5875"/>
                </a:lnTo>
                <a:lnTo>
                  <a:pt x="6717" y="5280"/>
                </a:lnTo>
                <a:lnTo>
                  <a:pt x="7300" y="3358"/>
                </a:lnTo>
                <a:lnTo>
                  <a:pt x="5391" y="3272"/>
                </a:lnTo>
                <a:lnTo>
                  <a:pt x="3173" y="1202"/>
                </a:lnTo>
                <a:lnTo>
                  <a:pt x="1958" y="0"/>
                </a:lnTo>
                <a:close/>
              </a:path>
              <a:path w="7619" h="8254">
                <a:moveTo>
                  <a:pt x="6827" y="5280"/>
                </a:moveTo>
                <a:lnTo>
                  <a:pt x="6705" y="5775"/>
                </a:lnTo>
                <a:lnTo>
                  <a:pt x="6827" y="528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1" name="bk object 151"/>
          <p:cNvSpPr/>
          <p:nvPr/>
        </p:nvSpPr>
        <p:spPr>
          <a:xfrm>
            <a:off x="13301327" y="12029788"/>
            <a:ext cx="6825" cy="7523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2" name="bk object 152"/>
          <p:cNvSpPr/>
          <p:nvPr/>
        </p:nvSpPr>
        <p:spPr>
          <a:xfrm>
            <a:off x="13300040" y="12027520"/>
            <a:ext cx="6768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057" y="0"/>
                </a:moveTo>
                <a:lnTo>
                  <a:pt x="0" y="2231"/>
                </a:lnTo>
                <a:lnTo>
                  <a:pt x="759" y="3321"/>
                </a:lnTo>
                <a:lnTo>
                  <a:pt x="1127" y="3929"/>
                </a:lnTo>
                <a:lnTo>
                  <a:pt x="1598" y="4462"/>
                </a:lnTo>
                <a:lnTo>
                  <a:pt x="2776" y="6184"/>
                </a:lnTo>
                <a:lnTo>
                  <a:pt x="3929" y="7920"/>
                </a:lnTo>
                <a:lnTo>
                  <a:pt x="4796" y="6507"/>
                </a:lnTo>
                <a:lnTo>
                  <a:pt x="6866" y="5280"/>
                </a:lnTo>
                <a:lnTo>
                  <a:pt x="7511" y="3321"/>
                </a:lnTo>
                <a:lnTo>
                  <a:pt x="5565" y="3234"/>
                </a:lnTo>
                <a:lnTo>
                  <a:pt x="3309" y="1202"/>
                </a:lnTo>
                <a:lnTo>
                  <a:pt x="2057" y="0"/>
                </a:lnTo>
                <a:close/>
              </a:path>
              <a:path w="7619" h="8254">
                <a:moveTo>
                  <a:pt x="6958" y="5280"/>
                </a:moveTo>
                <a:lnTo>
                  <a:pt x="6829" y="5763"/>
                </a:lnTo>
                <a:lnTo>
                  <a:pt x="6958" y="528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3" name="bk object 153"/>
          <p:cNvSpPr/>
          <p:nvPr/>
        </p:nvSpPr>
        <p:spPr>
          <a:xfrm>
            <a:off x="13299676" y="12027668"/>
            <a:ext cx="6825" cy="7622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4" name="bk object 154"/>
          <p:cNvSpPr/>
          <p:nvPr/>
        </p:nvSpPr>
        <p:spPr>
          <a:xfrm>
            <a:off x="13298365" y="12025339"/>
            <a:ext cx="6768" cy="8255"/>
          </a:xfrm>
          <a:custGeom>
            <a:avLst/>
            <a:gdLst/>
            <a:ahLst/>
            <a:cxnLst/>
            <a:rect l="l" t="t" r="r" b="b"/>
            <a:pathLst>
              <a:path w="7619" h="8254">
                <a:moveTo>
                  <a:pt x="2119" y="0"/>
                </a:moveTo>
                <a:lnTo>
                  <a:pt x="0" y="2305"/>
                </a:lnTo>
                <a:lnTo>
                  <a:pt x="770" y="3334"/>
                </a:lnTo>
                <a:lnTo>
                  <a:pt x="1165" y="3966"/>
                </a:lnTo>
                <a:lnTo>
                  <a:pt x="1636" y="4499"/>
                </a:lnTo>
                <a:lnTo>
                  <a:pt x="3941" y="7944"/>
                </a:lnTo>
                <a:lnTo>
                  <a:pt x="4821" y="6531"/>
                </a:lnTo>
                <a:lnTo>
                  <a:pt x="5862" y="5924"/>
                </a:lnTo>
                <a:lnTo>
                  <a:pt x="6879" y="5292"/>
                </a:lnTo>
                <a:lnTo>
                  <a:pt x="7535" y="3334"/>
                </a:lnTo>
                <a:lnTo>
                  <a:pt x="5565" y="3234"/>
                </a:lnTo>
                <a:lnTo>
                  <a:pt x="3346" y="1227"/>
                </a:lnTo>
                <a:lnTo>
                  <a:pt x="2119" y="0"/>
                </a:lnTo>
                <a:close/>
              </a:path>
              <a:path w="7619" h="8254">
                <a:moveTo>
                  <a:pt x="6965" y="5292"/>
                </a:moveTo>
                <a:lnTo>
                  <a:pt x="6817" y="5800"/>
                </a:lnTo>
                <a:lnTo>
                  <a:pt x="6965" y="5292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5" name="bk object 155"/>
          <p:cNvSpPr/>
          <p:nvPr/>
        </p:nvSpPr>
        <p:spPr>
          <a:xfrm>
            <a:off x="13298024" y="12025500"/>
            <a:ext cx="6935" cy="7659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6" name="bk object 156"/>
          <p:cNvSpPr/>
          <p:nvPr/>
        </p:nvSpPr>
        <p:spPr>
          <a:xfrm>
            <a:off x="13296462" y="12023306"/>
            <a:ext cx="7332" cy="8255"/>
          </a:xfrm>
          <a:custGeom>
            <a:avLst/>
            <a:gdLst/>
            <a:ahLst/>
            <a:cxnLst/>
            <a:rect l="l" t="t" r="r" b="b"/>
            <a:pathLst>
              <a:path w="8255" h="8254">
                <a:moveTo>
                  <a:pt x="2156" y="0"/>
                </a:moveTo>
                <a:lnTo>
                  <a:pt x="0" y="2664"/>
                </a:lnTo>
                <a:lnTo>
                  <a:pt x="768" y="3619"/>
                </a:lnTo>
                <a:lnTo>
                  <a:pt x="1214" y="4300"/>
                </a:lnTo>
                <a:lnTo>
                  <a:pt x="1710" y="4784"/>
                </a:lnTo>
                <a:lnTo>
                  <a:pt x="3024" y="6494"/>
                </a:lnTo>
                <a:lnTo>
                  <a:pt x="4238" y="8118"/>
                </a:lnTo>
                <a:lnTo>
                  <a:pt x="5156" y="6494"/>
                </a:lnTo>
                <a:lnTo>
                  <a:pt x="6184" y="5689"/>
                </a:lnTo>
                <a:lnTo>
                  <a:pt x="7325" y="4920"/>
                </a:lnTo>
                <a:lnTo>
                  <a:pt x="7900" y="2937"/>
                </a:lnTo>
                <a:lnTo>
                  <a:pt x="5837" y="2937"/>
                </a:lnTo>
                <a:lnTo>
                  <a:pt x="3482" y="1103"/>
                </a:lnTo>
                <a:lnTo>
                  <a:pt x="2156" y="0"/>
                </a:lnTo>
                <a:close/>
              </a:path>
              <a:path w="8255" h="8254">
                <a:moveTo>
                  <a:pt x="7393" y="4920"/>
                </a:moveTo>
                <a:lnTo>
                  <a:pt x="7263" y="5428"/>
                </a:lnTo>
                <a:lnTo>
                  <a:pt x="7393" y="4920"/>
                </a:lnTo>
                <a:close/>
              </a:path>
              <a:path w="8255" h="8254">
                <a:moveTo>
                  <a:pt x="7944" y="2764"/>
                </a:moveTo>
                <a:lnTo>
                  <a:pt x="5837" y="2937"/>
                </a:lnTo>
                <a:lnTo>
                  <a:pt x="7900" y="2937"/>
                </a:lnTo>
                <a:lnTo>
                  <a:pt x="7944" y="2764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7" name="bk object 157"/>
          <p:cNvSpPr/>
          <p:nvPr/>
        </p:nvSpPr>
        <p:spPr>
          <a:xfrm>
            <a:off x="13295932" y="12023479"/>
            <a:ext cx="7376" cy="7771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8" name="bk object 158"/>
          <p:cNvSpPr/>
          <p:nvPr/>
        </p:nvSpPr>
        <p:spPr>
          <a:xfrm>
            <a:off x="13294700" y="12021310"/>
            <a:ext cx="7332" cy="8255"/>
          </a:xfrm>
          <a:custGeom>
            <a:avLst/>
            <a:gdLst/>
            <a:ahLst/>
            <a:cxnLst/>
            <a:rect l="l" t="t" r="r" b="b"/>
            <a:pathLst>
              <a:path w="8255" h="8254">
                <a:moveTo>
                  <a:pt x="2144" y="0"/>
                </a:moveTo>
                <a:lnTo>
                  <a:pt x="0" y="2677"/>
                </a:lnTo>
                <a:lnTo>
                  <a:pt x="768" y="3594"/>
                </a:lnTo>
                <a:lnTo>
                  <a:pt x="1227" y="4288"/>
                </a:lnTo>
                <a:lnTo>
                  <a:pt x="1722" y="4759"/>
                </a:lnTo>
                <a:lnTo>
                  <a:pt x="3027" y="6469"/>
                </a:lnTo>
                <a:lnTo>
                  <a:pt x="4238" y="8106"/>
                </a:lnTo>
                <a:lnTo>
                  <a:pt x="5156" y="6469"/>
                </a:lnTo>
                <a:lnTo>
                  <a:pt x="6197" y="5689"/>
                </a:lnTo>
                <a:lnTo>
                  <a:pt x="7288" y="4908"/>
                </a:lnTo>
                <a:lnTo>
                  <a:pt x="7886" y="2937"/>
                </a:lnTo>
                <a:lnTo>
                  <a:pt x="5850" y="2937"/>
                </a:lnTo>
                <a:lnTo>
                  <a:pt x="3470" y="1115"/>
                </a:lnTo>
                <a:lnTo>
                  <a:pt x="2144" y="0"/>
                </a:lnTo>
                <a:close/>
              </a:path>
              <a:path w="8255" h="8254">
                <a:moveTo>
                  <a:pt x="7393" y="4908"/>
                </a:moveTo>
                <a:lnTo>
                  <a:pt x="7263" y="5428"/>
                </a:lnTo>
                <a:lnTo>
                  <a:pt x="7393" y="4908"/>
                </a:lnTo>
                <a:close/>
              </a:path>
              <a:path w="8255" h="8254">
                <a:moveTo>
                  <a:pt x="7932" y="2751"/>
                </a:moveTo>
                <a:lnTo>
                  <a:pt x="5850" y="2937"/>
                </a:lnTo>
                <a:lnTo>
                  <a:pt x="7886" y="2937"/>
                </a:lnTo>
                <a:lnTo>
                  <a:pt x="7932" y="2751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59" name="bk object 159"/>
          <p:cNvSpPr/>
          <p:nvPr/>
        </p:nvSpPr>
        <p:spPr>
          <a:xfrm>
            <a:off x="13294171" y="12021496"/>
            <a:ext cx="7376" cy="7759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0" name="bk object 160"/>
          <p:cNvSpPr/>
          <p:nvPr/>
        </p:nvSpPr>
        <p:spPr>
          <a:xfrm>
            <a:off x="13292918" y="12019377"/>
            <a:ext cx="7332" cy="8255"/>
          </a:xfrm>
          <a:custGeom>
            <a:avLst/>
            <a:gdLst/>
            <a:ahLst/>
            <a:cxnLst/>
            <a:rect l="l" t="t" r="r" b="b"/>
            <a:pathLst>
              <a:path w="8255" h="8254">
                <a:moveTo>
                  <a:pt x="1970" y="0"/>
                </a:moveTo>
                <a:lnTo>
                  <a:pt x="0" y="2565"/>
                </a:lnTo>
                <a:lnTo>
                  <a:pt x="793" y="3495"/>
                </a:lnTo>
                <a:lnTo>
                  <a:pt x="1239" y="4152"/>
                </a:lnTo>
                <a:lnTo>
                  <a:pt x="1760" y="4623"/>
                </a:lnTo>
                <a:lnTo>
                  <a:pt x="4362" y="7882"/>
                </a:lnTo>
                <a:lnTo>
                  <a:pt x="5180" y="6333"/>
                </a:lnTo>
                <a:lnTo>
                  <a:pt x="7188" y="4846"/>
                </a:lnTo>
                <a:lnTo>
                  <a:pt x="7666" y="2937"/>
                </a:lnTo>
                <a:lnTo>
                  <a:pt x="5689" y="2937"/>
                </a:lnTo>
                <a:lnTo>
                  <a:pt x="3272" y="1115"/>
                </a:lnTo>
                <a:lnTo>
                  <a:pt x="1970" y="0"/>
                </a:lnTo>
                <a:close/>
              </a:path>
              <a:path w="8255" h="8254">
                <a:moveTo>
                  <a:pt x="7271" y="4846"/>
                </a:moveTo>
                <a:lnTo>
                  <a:pt x="7164" y="5366"/>
                </a:lnTo>
                <a:lnTo>
                  <a:pt x="7271" y="4846"/>
                </a:lnTo>
                <a:close/>
              </a:path>
              <a:path w="8255" h="8254">
                <a:moveTo>
                  <a:pt x="7697" y="2788"/>
                </a:moveTo>
                <a:lnTo>
                  <a:pt x="5689" y="2937"/>
                </a:lnTo>
                <a:lnTo>
                  <a:pt x="7666" y="2937"/>
                </a:lnTo>
                <a:lnTo>
                  <a:pt x="7697" y="278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1" name="bk object 161"/>
          <p:cNvSpPr/>
          <p:nvPr/>
        </p:nvSpPr>
        <p:spPr>
          <a:xfrm>
            <a:off x="13292410" y="12019574"/>
            <a:ext cx="7155" cy="754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2" name="bk object 162"/>
          <p:cNvSpPr/>
          <p:nvPr/>
        </p:nvSpPr>
        <p:spPr>
          <a:xfrm>
            <a:off x="13292873" y="12018286"/>
            <a:ext cx="5640" cy="6985"/>
          </a:xfrm>
          <a:custGeom>
            <a:avLst/>
            <a:gdLst/>
            <a:ahLst/>
            <a:cxnLst/>
            <a:rect l="l" t="t" r="r" b="b"/>
            <a:pathLst>
              <a:path w="6350" h="6984">
                <a:moveTo>
                  <a:pt x="1710" y="0"/>
                </a:moveTo>
                <a:lnTo>
                  <a:pt x="743" y="1536"/>
                </a:lnTo>
                <a:lnTo>
                  <a:pt x="1214" y="2193"/>
                </a:lnTo>
                <a:lnTo>
                  <a:pt x="0" y="3532"/>
                </a:lnTo>
                <a:lnTo>
                  <a:pt x="2466" y="6903"/>
                </a:lnTo>
                <a:lnTo>
                  <a:pt x="3334" y="5379"/>
                </a:lnTo>
                <a:lnTo>
                  <a:pt x="4375" y="4635"/>
                </a:lnTo>
                <a:lnTo>
                  <a:pt x="5453" y="3904"/>
                </a:lnTo>
                <a:lnTo>
                  <a:pt x="6072" y="1908"/>
                </a:lnTo>
                <a:lnTo>
                  <a:pt x="4040" y="1908"/>
                </a:lnTo>
                <a:lnTo>
                  <a:pt x="1710" y="0"/>
                </a:lnTo>
                <a:close/>
              </a:path>
              <a:path w="6350" h="6984">
                <a:moveTo>
                  <a:pt x="5545" y="3904"/>
                </a:moveTo>
                <a:lnTo>
                  <a:pt x="5404" y="4412"/>
                </a:lnTo>
                <a:lnTo>
                  <a:pt x="5545" y="3904"/>
                </a:lnTo>
                <a:close/>
              </a:path>
              <a:path w="6350" h="6984">
                <a:moveTo>
                  <a:pt x="6098" y="1809"/>
                </a:moveTo>
                <a:lnTo>
                  <a:pt x="4040" y="1908"/>
                </a:lnTo>
                <a:lnTo>
                  <a:pt x="6072" y="190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3" name="bk object 163"/>
          <p:cNvSpPr/>
          <p:nvPr/>
        </p:nvSpPr>
        <p:spPr>
          <a:xfrm>
            <a:off x="13292411" y="12018136"/>
            <a:ext cx="5614" cy="6916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4" name="bk object 164"/>
          <p:cNvSpPr/>
          <p:nvPr/>
        </p:nvSpPr>
        <p:spPr>
          <a:xfrm>
            <a:off x="13292575" y="12017753"/>
            <a:ext cx="4512" cy="5715"/>
          </a:xfrm>
          <a:custGeom>
            <a:avLst/>
            <a:gdLst/>
            <a:ahLst/>
            <a:cxnLst/>
            <a:rect l="l" t="t" r="r" b="b"/>
            <a:pathLst>
              <a:path w="5080" h="5715">
                <a:moveTo>
                  <a:pt x="1301" y="0"/>
                </a:moveTo>
                <a:lnTo>
                  <a:pt x="805" y="1549"/>
                </a:lnTo>
                <a:lnTo>
                  <a:pt x="1053" y="1970"/>
                </a:lnTo>
                <a:lnTo>
                  <a:pt x="0" y="3929"/>
                </a:lnTo>
                <a:lnTo>
                  <a:pt x="384" y="4350"/>
                </a:lnTo>
                <a:lnTo>
                  <a:pt x="1326" y="5304"/>
                </a:lnTo>
                <a:lnTo>
                  <a:pt x="2032" y="3929"/>
                </a:lnTo>
                <a:lnTo>
                  <a:pt x="3805" y="2218"/>
                </a:lnTo>
                <a:lnTo>
                  <a:pt x="4322" y="966"/>
                </a:lnTo>
                <a:lnTo>
                  <a:pt x="2925" y="966"/>
                </a:lnTo>
                <a:lnTo>
                  <a:pt x="1301" y="0"/>
                </a:lnTo>
                <a:close/>
              </a:path>
              <a:path w="5080" h="5715">
                <a:moveTo>
                  <a:pt x="3888" y="2218"/>
                </a:moveTo>
                <a:lnTo>
                  <a:pt x="3743" y="2640"/>
                </a:lnTo>
                <a:lnTo>
                  <a:pt x="3888" y="2218"/>
                </a:lnTo>
                <a:close/>
              </a:path>
              <a:path w="5080" h="5715">
                <a:moveTo>
                  <a:pt x="4536" y="347"/>
                </a:moveTo>
                <a:lnTo>
                  <a:pt x="2925" y="966"/>
                </a:lnTo>
                <a:lnTo>
                  <a:pt x="4322" y="966"/>
                </a:lnTo>
                <a:lnTo>
                  <a:pt x="4536" y="347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5" name="bk object 165"/>
          <p:cNvSpPr/>
          <p:nvPr/>
        </p:nvSpPr>
        <p:spPr>
          <a:xfrm>
            <a:off x="13292300" y="12017269"/>
            <a:ext cx="4073" cy="5813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6" name="bk object 166"/>
          <p:cNvSpPr/>
          <p:nvPr/>
        </p:nvSpPr>
        <p:spPr>
          <a:xfrm>
            <a:off x="13280520" y="12021404"/>
            <a:ext cx="126900" cy="36830"/>
          </a:xfrm>
          <a:custGeom>
            <a:avLst/>
            <a:gdLst/>
            <a:ahLst/>
            <a:cxnLst/>
            <a:rect l="l" t="t" r="r" b="b"/>
            <a:pathLst>
              <a:path w="142875" h="36829">
                <a:moveTo>
                  <a:pt x="138497" y="22228"/>
                </a:moveTo>
                <a:lnTo>
                  <a:pt x="40998" y="22228"/>
                </a:lnTo>
                <a:lnTo>
                  <a:pt x="56147" y="23154"/>
                </a:lnTo>
                <a:lnTo>
                  <a:pt x="80974" y="27669"/>
                </a:lnTo>
                <a:lnTo>
                  <a:pt x="96943" y="32142"/>
                </a:lnTo>
                <a:lnTo>
                  <a:pt x="110343" y="35504"/>
                </a:lnTo>
                <a:lnTo>
                  <a:pt x="121279" y="36497"/>
                </a:lnTo>
                <a:lnTo>
                  <a:pt x="129858" y="33866"/>
                </a:lnTo>
                <a:lnTo>
                  <a:pt x="134553" y="29313"/>
                </a:lnTo>
                <a:lnTo>
                  <a:pt x="138108" y="23239"/>
                </a:lnTo>
                <a:lnTo>
                  <a:pt x="138497" y="22228"/>
                </a:lnTo>
                <a:close/>
              </a:path>
              <a:path w="142875" h="36829">
                <a:moveTo>
                  <a:pt x="52793" y="0"/>
                </a:moveTo>
                <a:lnTo>
                  <a:pt x="24487" y="8414"/>
                </a:lnTo>
                <a:lnTo>
                  <a:pt x="6752" y="20417"/>
                </a:lnTo>
                <a:lnTo>
                  <a:pt x="0" y="26925"/>
                </a:lnTo>
                <a:lnTo>
                  <a:pt x="9828" y="31586"/>
                </a:lnTo>
                <a:lnTo>
                  <a:pt x="14985" y="33222"/>
                </a:lnTo>
                <a:lnTo>
                  <a:pt x="29339" y="25410"/>
                </a:lnTo>
                <a:lnTo>
                  <a:pt x="40998" y="22228"/>
                </a:lnTo>
                <a:lnTo>
                  <a:pt x="138497" y="22228"/>
                </a:lnTo>
                <a:lnTo>
                  <a:pt x="140652" y="16619"/>
                </a:lnTo>
                <a:lnTo>
                  <a:pt x="141118" y="14885"/>
                </a:lnTo>
                <a:lnTo>
                  <a:pt x="124201" y="14885"/>
                </a:lnTo>
                <a:lnTo>
                  <a:pt x="114324" y="11904"/>
                </a:lnTo>
                <a:lnTo>
                  <a:pt x="91261" y="4256"/>
                </a:lnTo>
                <a:lnTo>
                  <a:pt x="52793" y="0"/>
                </a:lnTo>
                <a:close/>
              </a:path>
              <a:path w="142875" h="36829">
                <a:moveTo>
                  <a:pt x="142315" y="10428"/>
                </a:moveTo>
                <a:lnTo>
                  <a:pt x="130372" y="14095"/>
                </a:lnTo>
                <a:lnTo>
                  <a:pt x="124201" y="14885"/>
                </a:lnTo>
                <a:lnTo>
                  <a:pt x="141118" y="14885"/>
                </a:lnTo>
                <a:lnTo>
                  <a:pt x="142315" y="10428"/>
                </a:lnTo>
                <a:close/>
              </a:path>
            </a:pathLst>
          </a:custGeom>
          <a:solidFill>
            <a:srgbClr val="A38354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7" name="bk object 167"/>
          <p:cNvSpPr/>
          <p:nvPr/>
        </p:nvSpPr>
        <p:spPr>
          <a:xfrm>
            <a:off x="13279200" y="12019971"/>
            <a:ext cx="131004" cy="37685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8" name="bk object 168"/>
          <p:cNvSpPr/>
          <p:nvPr/>
        </p:nvSpPr>
        <p:spPr>
          <a:xfrm>
            <a:off x="13279596" y="12019575"/>
            <a:ext cx="130848" cy="28575"/>
          </a:xfrm>
          <a:custGeom>
            <a:avLst/>
            <a:gdLst/>
            <a:ahLst/>
            <a:cxnLst/>
            <a:rect l="l" t="t" r="r" b="b"/>
            <a:pathLst>
              <a:path w="147319" h="28575">
                <a:moveTo>
                  <a:pt x="1897" y="26230"/>
                </a:moveTo>
                <a:lnTo>
                  <a:pt x="0" y="28086"/>
                </a:lnTo>
                <a:lnTo>
                  <a:pt x="1897" y="26230"/>
                </a:lnTo>
                <a:close/>
              </a:path>
              <a:path w="147319" h="28575">
                <a:moveTo>
                  <a:pt x="5604" y="22604"/>
                </a:moveTo>
                <a:lnTo>
                  <a:pt x="4647" y="23450"/>
                </a:lnTo>
                <a:lnTo>
                  <a:pt x="1897" y="26230"/>
                </a:lnTo>
                <a:lnTo>
                  <a:pt x="5604" y="22604"/>
                </a:lnTo>
                <a:close/>
              </a:path>
              <a:path w="147319" h="28575">
                <a:moveTo>
                  <a:pt x="8424" y="20111"/>
                </a:moveTo>
                <a:lnTo>
                  <a:pt x="7053" y="21187"/>
                </a:lnTo>
                <a:lnTo>
                  <a:pt x="5604" y="22604"/>
                </a:lnTo>
                <a:lnTo>
                  <a:pt x="8424" y="20111"/>
                </a:lnTo>
                <a:close/>
              </a:path>
              <a:path w="147319" h="28575">
                <a:moveTo>
                  <a:pt x="10610" y="18395"/>
                </a:moveTo>
                <a:lnTo>
                  <a:pt x="9568" y="19099"/>
                </a:lnTo>
                <a:lnTo>
                  <a:pt x="8424" y="20111"/>
                </a:lnTo>
                <a:lnTo>
                  <a:pt x="10610" y="18395"/>
                </a:lnTo>
                <a:close/>
              </a:path>
              <a:path w="147319" h="28575">
                <a:moveTo>
                  <a:pt x="61209" y="0"/>
                </a:moveTo>
                <a:lnTo>
                  <a:pt x="23237" y="9887"/>
                </a:lnTo>
                <a:lnTo>
                  <a:pt x="10610" y="18395"/>
                </a:lnTo>
                <a:lnTo>
                  <a:pt x="20475" y="11725"/>
                </a:lnTo>
                <a:lnTo>
                  <a:pt x="26338" y="8651"/>
                </a:lnTo>
                <a:lnTo>
                  <a:pt x="32638" y="6172"/>
                </a:lnTo>
                <a:lnTo>
                  <a:pt x="41760" y="3179"/>
                </a:lnTo>
                <a:lnTo>
                  <a:pt x="51408" y="1237"/>
                </a:lnTo>
                <a:lnTo>
                  <a:pt x="61225" y="409"/>
                </a:lnTo>
                <a:lnTo>
                  <a:pt x="71509" y="409"/>
                </a:lnTo>
                <a:lnTo>
                  <a:pt x="71083" y="371"/>
                </a:lnTo>
                <a:lnTo>
                  <a:pt x="61209" y="0"/>
                </a:lnTo>
                <a:close/>
              </a:path>
              <a:path w="147319" h="28575">
                <a:moveTo>
                  <a:pt x="71509" y="409"/>
                </a:moveTo>
                <a:lnTo>
                  <a:pt x="61225" y="409"/>
                </a:lnTo>
                <a:lnTo>
                  <a:pt x="71083" y="681"/>
                </a:lnTo>
                <a:lnTo>
                  <a:pt x="77675" y="1237"/>
                </a:lnTo>
                <a:lnTo>
                  <a:pt x="84122" y="2391"/>
                </a:lnTo>
                <a:lnTo>
                  <a:pt x="90456" y="4226"/>
                </a:lnTo>
                <a:lnTo>
                  <a:pt x="96908" y="6259"/>
                </a:lnTo>
                <a:lnTo>
                  <a:pt x="103049" y="8105"/>
                </a:lnTo>
                <a:lnTo>
                  <a:pt x="109519" y="9357"/>
                </a:lnTo>
                <a:lnTo>
                  <a:pt x="115964" y="10696"/>
                </a:lnTo>
                <a:lnTo>
                  <a:pt x="122595" y="11440"/>
                </a:lnTo>
                <a:lnTo>
                  <a:pt x="130131" y="10981"/>
                </a:lnTo>
                <a:lnTo>
                  <a:pt x="122595" y="10981"/>
                </a:lnTo>
                <a:lnTo>
                  <a:pt x="116063" y="10175"/>
                </a:lnTo>
                <a:lnTo>
                  <a:pt x="103110" y="7758"/>
                </a:lnTo>
                <a:lnTo>
                  <a:pt x="90505" y="4065"/>
                </a:lnTo>
                <a:lnTo>
                  <a:pt x="84147" y="2292"/>
                </a:lnTo>
                <a:lnTo>
                  <a:pt x="77664" y="954"/>
                </a:lnTo>
                <a:lnTo>
                  <a:pt x="71509" y="409"/>
                </a:lnTo>
                <a:close/>
              </a:path>
              <a:path w="147319" h="28575">
                <a:moveTo>
                  <a:pt x="147000" y="3817"/>
                </a:moveTo>
                <a:lnTo>
                  <a:pt x="122595" y="10981"/>
                </a:lnTo>
                <a:lnTo>
                  <a:pt x="130131" y="10981"/>
                </a:lnTo>
                <a:lnTo>
                  <a:pt x="146915" y="4065"/>
                </a:lnTo>
                <a:lnTo>
                  <a:pt x="147000" y="3817"/>
                </a:lnTo>
                <a:close/>
              </a:path>
            </a:pathLst>
          </a:custGeom>
          <a:solidFill>
            <a:srgbClr val="F9F0CC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69" name="bk object 169"/>
          <p:cNvSpPr/>
          <p:nvPr/>
        </p:nvSpPr>
        <p:spPr>
          <a:xfrm>
            <a:off x="13142769" y="12021019"/>
            <a:ext cx="126900" cy="36830"/>
          </a:xfrm>
          <a:custGeom>
            <a:avLst/>
            <a:gdLst/>
            <a:ahLst/>
            <a:cxnLst/>
            <a:rect l="l" t="t" r="r" b="b"/>
            <a:pathLst>
              <a:path w="142875" h="36829">
                <a:moveTo>
                  <a:pt x="0" y="10416"/>
                </a:moveTo>
                <a:lnTo>
                  <a:pt x="21059" y="36494"/>
                </a:lnTo>
                <a:lnTo>
                  <a:pt x="31989" y="35499"/>
                </a:lnTo>
                <a:lnTo>
                  <a:pt x="45389" y="32139"/>
                </a:lnTo>
                <a:lnTo>
                  <a:pt x="61365" y="27682"/>
                </a:lnTo>
                <a:lnTo>
                  <a:pt x="86200" y="23167"/>
                </a:lnTo>
                <a:lnTo>
                  <a:pt x="101358" y="22240"/>
                </a:lnTo>
                <a:lnTo>
                  <a:pt x="137473" y="22240"/>
                </a:lnTo>
                <a:lnTo>
                  <a:pt x="135577" y="20415"/>
                </a:lnTo>
                <a:lnTo>
                  <a:pt x="127401" y="14886"/>
                </a:lnTo>
                <a:lnTo>
                  <a:pt x="18131" y="14886"/>
                </a:lnTo>
                <a:lnTo>
                  <a:pt x="11955" y="14095"/>
                </a:lnTo>
                <a:lnTo>
                  <a:pt x="0" y="10416"/>
                </a:lnTo>
                <a:close/>
              </a:path>
              <a:path w="142875" h="36829">
                <a:moveTo>
                  <a:pt x="137473" y="22240"/>
                </a:moveTo>
                <a:lnTo>
                  <a:pt x="101358" y="22240"/>
                </a:lnTo>
                <a:lnTo>
                  <a:pt x="113033" y="25423"/>
                </a:lnTo>
                <a:lnTo>
                  <a:pt x="127416" y="33234"/>
                </a:lnTo>
                <a:lnTo>
                  <a:pt x="128210" y="33048"/>
                </a:lnTo>
                <a:lnTo>
                  <a:pt x="142327" y="26913"/>
                </a:lnTo>
                <a:lnTo>
                  <a:pt x="137473" y="22240"/>
                </a:lnTo>
                <a:close/>
              </a:path>
              <a:path w="142875" h="36829">
                <a:moveTo>
                  <a:pt x="89535" y="0"/>
                </a:moveTo>
                <a:lnTo>
                  <a:pt x="51090" y="4231"/>
                </a:lnTo>
                <a:lnTo>
                  <a:pt x="28015" y="11896"/>
                </a:lnTo>
                <a:lnTo>
                  <a:pt x="18131" y="14886"/>
                </a:lnTo>
                <a:lnTo>
                  <a:pt x="127401" y="14886"/>
                </a:lnTo>
                <a:lnTo>
                  <a:pt x="117838" y="8419"/>
                </a:lnTo>
                <a:lnTo>
                  <a:pt x="89535" y="0"/>
                </a:lnTo>
                <a:close/>
              </a:path>
            </a:pathLst>
          </a:custGeom>
          <a:solidFill>
            <a:srgbClr val="A38354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0" name="bk object 170"/>
          <p:cNvSpPr/>
          <p:nvPr/>
        </p:nvSpPr>
        <p:spPr>
          <a:xfrm>
            <a:off x="13139498" y="12019588"/>
            <a:ext cx="130784" cy="3769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1" name="bk object 171"/>
          <p:cNvSpPr/>
          <p:nvPr/>
        </p:nvSpPr>
        <p:spPr>
          <a:xfrm>
            <a:off x="13139609" y="12019403"/>
            <a:ext cx="245792" cy="34865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2" name="bk object 172"/>
          <p:cNvSpPr/>
          <p:nvPr/>
        </p:nvSpPr>
        <p:spPr>
          <a:xfrm>
            <a:off x="13243972" y="12021943"/>
            <a:ext cx="42824" cy="54833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3" name="bk object 173"/>
          <p:cNvSpPr/>
          <p:nvPr/>
        </p:nvSpPr>
        <p:spPr>
          <a:xfrm>
            <a:off x="13246031" y="12050015"/>
            <a:ext cx="5076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4736" y="6036"/>
                </a:moveTo>
                <a:lnTo>
                  <a:pt x="1276" y="6036"/>
                </a:lnTo>
                <a:lnTo>
                  <a:pt x="3371" y="6222"/>
                </a:lnTo>
                <a:lnTo>
                  <a:pt x="4598" y="7027"/>
                </a:lnTo>
                <a:lnTo>
                  <a:pt x="4736" y="6036"/>
                </a:lnTo>
                <a:close/>
              </a:path>
              <a:path w="5715" h="7620">
                <a:moveTo>
                  <a:pt x="3036" y="0"/>
                </a:moveTo>
                <a:lnTo>
                  <a:pt x="2528" y="1425"/>
                </a:lnTo>
                <a:lnTo>
                  <a:pt x="1536" y="3904"/>
                </a:lnTo>
                <a:lnTo>
                  <a:pt x="0" y="4747"/>
                </a:lnTo>
                <a:lnTo>
                  <a:pt x="1487" y="6420"/>
                </a:lnTo>
                <a:lnTo>
                  <a:pt x="1276" y="6036"/>
                </a:lnTo>
                <a:lnTo>
                  <a:pt x="4736" y="6036"/>
                </a:lnTo>
                <a:lnTo>
                  <a:pt x="5106" y="3371"/>
                </a:lnTo>
                <a:lnTo>
                  <a:pt x="5304" y="2764"/>
                </a:lnTo>
                <a:lnTo>
                  <a:pt x="5366" y="2069"/>
                </a:lnTo>
                <a:lnTo>
                  <a:pt x="5577" y="1003"/>
                </a:lnTo>
                <a:lnTo>
                  <a:pt x="3036" y="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4" name="bk object 174"/>
          <p:cNvSpPr/>
          <p:nvPr/>
        </p:nvSpPr>
        <p:spPr>
          <a:xfrm>
            <a:off x="13246064" y="12049904"/>
            <a:ext cx="5064" cy="6978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5" name="bk object 175"/>
          <p:cNvSpPr/>
          <p:nvPr/>
        </p:nvSpPr>
        <p:spPr>
          <a:xfrm>
            <a:off x="13246504" y="12046508"/>
            <a:ext cx="4512" cy="7620"/>
          </a:xfrm>
          <a:custGeom>
            <a:avLst/>
            <a:gdLst/>
            <a:ahLst/>
            <a:cxnLst/>
            <a:rect l="l" t="t" r="r" b="b"/>
            <a:pathLst>
              <a:path w="5080" h="7620">
                <a:moveTo>
                  <a:pt x="4803" y="6879"/>
                </a:moveTo>
                <a:lnTo>
                  <a:pt x="3495" y="6879"/>
                </a:lnTo>
                <a:lnTo>
                  <a:pt x="4784" y="7535"/>
                </a:lnTo>
                <a:lnTo>
                  <a:pt x="4803" y="6879"/>
                </a:lnTo>
                <a:close/>
              </a:path>
              <a:path w="5080" h="7620">
                <a:moveTo>
                  <a:pt x="2441" y="0"/>
                </a:moveTo>
                <a:lnTo>
                  <a:pt x="1425" y="4635"/>
                </a:lnTo>
                <a:lnTo>
                  <a:pt x="0" y="5813"/>
                </a:lnTo>
                <a:lnTo>
                  <a:pt x="1685" y="7436"/>
                </a:lnTo>
                <a:lnTo>
                  <a:pt x="1425" y="7064"/>
                </a:lnTo>
                <a:lnTo>
                  <a:pt x="2466" y="6990"/>
                </a:lnTo>
                <a:lnTo>
                  <a:pt x="3495" y="6879"/>
                </a:lnTo>
                <a:lnTo>
                  <a:pt x="4803" y="6879"/>
                </a:lnTo>
                <a:lnTo>
                  <a:pt x="4871" y="3383"/>
                </a:lnTo>
                <a:lnTo>
                  <a:pt x="5019" y="681"/>
                </a:lnTo>
                <a:lnTo>
                  <a:pt x="2441" y="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6" name="bk object 176"/>
          <p:cNvSpPr/>
          <p:nvPr/>
        </p:nvSpPr>
        <p:spPr>
          <a:xfrm>
            <a:off x="13246505" y="12046211"/>
            <a:ext cx="4513" cy="758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7" name="bk object 177"/>
          <p:cNvSpPr/>
          <p:nvPr/>
        </p:nvSpPr>
        <p:spPr>
          <a:xfrm>
            <a:off x="13246427" y="12043867"/>
            <a:ext cx="5076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1735" y="0"/>
                </a:moveTo>
                <a:lnTo>
                  <a:pt x="1648" y="1512"/>
                </a:lnTo>
                <a:lnTo>
                  <a:pt x="1388" y="4734"/>
                </a:lnTo>
                <a:lnTo>
                  <a:pt x="0" y="6098"/>
                </a:lnTo>
                <a:lnTo>
                  <a:pt x="2082" y="7449"/>
                </a:lnTo>
                <a:lnTo>
                  <a:pt x="1735" y="7126"/>
                </a:lnTo>
                <a:lnTo>
                  <a:pt x="2863" y="6916"/>
                </a:lnTo>
                <a:lnTo>
                  <a:pt x="4003" y="6643"/>
                </a:lnTo>
                <a:lnTo>
                  <a:pt x="5458" y="6643"/>
                </a:lnTo>
                <a:lnTo>
                  <a:pt x="5190" y="4734"/>
                </a:lnTo>
                <a:lnTo>
                  <a:pt x="4970" y="2987"/>
                </a:lnTo>
                <a:lnTo>
                  <a:pt x="4844" y="1722"/>
                </a:lnTo>
                <a:lnTo>
                  <a:pt x="4796" y="1512"/>
                </a:lnTo>
                <a:lnTo>
                  <a:pt x="4672" y="297"/>
                </a:lnTo>
                <a:lnTo>
                  <a:pt x="1735" y="0"/>
                </a:lnTo>
                <a:close/>
              </a:path>
              <a:path w="5715" h="7620">
                <a:moveTo>
                  <a:pt x="5458" y="6643"/>
                </a:moveTo>
                <a:lnTo>
                  <a:pt x="4003" y="6643"/>
                </a:lnTo>
                <a:lnTo>
                  <a:pt x="5528" y="7126"/>
                </a:lnTo>
                <a:lnTo>
                  <a:pt x="5458" y="6643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8" name="bk object 178"/>
          <p:cNvSpPr/>
          <p:nvPr/>
        </p:nvSpPr>
        <p:spPr>
          <a:xfrm>
            <a:off x="13246505" y="12043385"/>
            <a:ext cx="4843" cy="7808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79" name="bk object 179"/>
          <p:cNvSpPr/>
          <p:nvPr/>
        </p:nvSpPr>
        <p:spPr>
          <a:xfrm>
            <a:off x="13246493" y="12040534"/>
            <a:ext cx="5076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1784" y="0"/>
                </a:moveTo>
                <a:lnTo>
                  <a:pt x="1616" y="2293"/>
                </a:lnTo>
                <a:lnTo>
                  <a:pt x="1375" y="4734"/>
                </a:lnTo>
                <a:lnTo>
                  <a:pt x="0" y="6085"/>
                </a:lnTo>
                <a:lnTo>
                  <a:pt x="2119" y="7461"/>
                </a:lnTo>
                <a:lnTo>
                  <a:pt x="1784" y="7114"/>
                </a:lnTo>
                <a:lnTo>
                  <a:pt x="4040" y="6668"/>
                </a:lnTo>
                <a:lnTo>
                  <a:pt x="5524" y="6668"/>
                </a:lnTo>
                <a:lnTo>
                  <a:pt x="5007" y="3024"/>
                </a:lnTo>
                <a:lnTo>
                  <a:pt x="4891" y="1722"/>
                </a:lnTo>
                <a:lnTo>
                  <a:pt x="4846" y="1499"/>
                </a:lnTo>
                <a:lnTo>
                  <a:pt x="4734" y="272"/>
                </a:lnTo>
                <a:lnTo>
                  <a:pt x="1784" y="0"/>
                </a:lnTo>
                <a:close/>
              </a:path>
              <a:path w="5715" h="7620">
                <a:moveTo>
                  <a:pt x="5524" y="6668"/>
                </a:moveTo>
                <a:lnTo>
                  <a:pt x="4040" y="6668"/>
                </a:lnTo>
                <a:lnTo>
                  <a:pt x="5589" y="7126"/>
                </a:lnTo>
                <a:lnTo>
                  <a:pt x="5524" y="666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0" name="bk object 180"/>
          <p:cNvSpPr/>
          <p:nvPr/>
        </p:nvSpPr>
        <p:spPr>
          <a:xfrm>
            <a:off x="13246505" y="12040051"/>
            <a:ext cx="4953" cy="7771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1" name="bk object 181"/>
          <p:cNvSpPr/>
          <p:nvPr/>
        </p:nvSpPr>
        <p:spPr>
          <a:xfrm>
            <a:off x="13246703" y="12037695"/>
            <a:ext cx="5076" cy="7620"/>
          </a:xfrm>
          <a:custGeom>
            <a:avLst/>
            <a:gdLst/>
            <a:ahLst/>
            <a:cxnLst/>
            <a:rect l="l" t="t" r="r" b="b"/>
            <a:pathLst>
              <a:path w="5715" h="7620">
                <a:moveTo>
                  <a:pt x="1710" y="0"/>
                </a:moveTo>
                <a:lnTo>
                  <a:pt x="1623" y="1499"/>
                </a:lnTo>
                <a:lnTo>
                  <a:pt x="1351" y="4709"/>
                </a:lnTo>
                <a:lnTo>
                  <a:pt x="0" y="6098"/>
                </a:lnTo>
                <a:lnTo>
                  <a:pt x="1115" y="6817"/>
                </a:lnTo>
                <a:lnTo>
                  <a:pt x="2045" y="7449"/>
                </a:lnTo>
                <a:lnTo>
                  <a:pt x="1710" y="7102"/>
                </a:lnTo>
                <a:lnTo>
                  <a:pt x="3941" y="6643"/>
                </a:lnTo>
                <a:lnTo>
                  <a:pt x="5381" y="6643"/>
                </a:lnTo>
                <a:lnTo>
                  <a:pt x="4908" y="2987"/>
                </a:lnTo>
                <a:lnTo>
                  <a:pt x="4782" y="1710"/>
                </a:lnTo>
                <a:lnTo>
                  <a:pt x="4734" y="1499"/>
                </a:lnTo>
                <a:lnTo>
                  <a:pt x="4635" y="297"/>
                </a:lnTo>
                <a:lnTo>
                  <a:pt x="1710" y="0"/>
                </a:lnTo>
                <a:close/>
              </a:path>
              <a:path w="5715" h="7620">
                <a:moveTo>
                  <a:pt x="5381" y="6643"/>
                </a:moveTo>
                <a:lnTo>
                  <a:pt x="3941" y="6643"/>
                </a:lnTo>
                <a:lnTo>
                  <a:pt x="5441" y="7102"/>
                </a:lnTo>
                <a:lnTo>
                  <a:pt x="5381" y="6643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2" name="bk object 182"/>
          <p:cNvSpPr/>
          <p:nvPr/>
        </p:nvSpPr>
        <p:spPr>
          <a:xfrm>
            <a:off x="13246725" y="12037200"/>
            <a:ext cx="4843" cy="7759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3" name="bk object 183"/>
          <p:cNvSpPr/>
          <p:nvPr/>
        </p:nvSpPr>
        <p:spPr>
          <a:xfrm>
            <a:off x="13246581" y="12034881"/>
            <a:ext cx="564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1822" y="0"/>
                </a:moveTo>
                <a:lnTo>
                  <a:pt x="1735" y="1474"/>
                </a:lnTo>
                <a:lnTo>
                  <a:pt x="1412" y="4709"/>
                </a:lnTo>
                <a:lnTo>
                  <a:pt x="0" y="6048"/>
                </a:lnTo>
                <a:lnTo>
                  <a:pt x="2169" y="7411"/>
                </a:lnTo>
                <a:lnTo>
                  <a:pt x="1797" y="7089"/>
                </a:lnTo>
                <a:lnTo>
                  <a:pt x="2999" y="6891"/>
                </a:lnTo>
                <a:lnTo>
                  <a:pt x="4127" y="6618"/>
                </a:lnTo>
                <a:lnTo>
                  <a:pt x="5665" y="6618"/>
                </a:lnTo>
                <a:lnTo>
                  <a:pt x="5131" y="2987"/>
                </a:lnTo>
                <a:lnTo>
                  <a:pt x="5032" y="1698"/>
                </a:lnTo>
                <a:lnTo>
                  <a:pt x="4846" y="285"/>
                </a:lnTo>
                <a:lnTo>
                  <a:pt x="1822" y="0"/>
                </a:lnTo>
                <a:close/>
              </a:path>
              <a:path w="6350" h="7620">
                <a:moveTo>
                  <a:pt x="5665" y="6618"/>
                </a:moveTo>
                <a:lnTo>
                  <a:pt x="4127" y="6618"/>
                </a:lnTo>
                <a:lnTo>
                  <a:pt x="5738" y="7114"/>
                </a:lnTo>
                <a:lnTo>
                  <a:pt x="5665" y="6618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4" name="bk object 184"/>
          <p:cNvSpPr/>
          <p:nvPr/>
        </p:nvSpPr>
        <p:spPr>
          <a:xfrm>
            <a:off x="13246615" y="12034374"/>
            <a:ext cx="5064" cy="7783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5" name="bk object 185"/>
          <p:cNvSpPr/>
          <p:nvPr/>
        </p:nvSpPr>
        <p:spPr>
          <a:xfrm>
            <a:off x="13246416" y="12032019"/>
            <a:ext cx="564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1834" y="0"/>
                </a:moveTo>
                <a:lnTo>
                  <a:pt x="1738" y="1487"/>
                </a:lnTo>
                <a:lnTo>
                  <a:pt x="1462" y="4697"/>
                </a:lnTo>
                <a:lnTo>
                  <a:pt x="0" y="6073"/>
                </a:lnTo>
                <a:lnTo>
                  <a:pt x="2218" y="7449"/>
                </a:lnTo>
                <a:lnTo>
                  <a:pt x="1834" y="7102"/>
                </a:lnTo>
                <a:lnTo>
                  <a:pt x="3024" y="6891"/>
                </a:lnTo>
                <a:lnTo>
                  <a:pt x="4201" y="6655"/>
                </a:lnTo>
                <a:lnTo>
                  <a:pt x="5734" y="6655"/>
                </a:lnTo>
                <a:lnTo>
                  <a:pt x="5205" y="2999"/>
                </a:lnTo>
                <a:lnTo>
                  <a:pt x="5101" y="1722"/>
                </a:lnTo>
                <a:lnTo>
                  <a:pt x="5057" y="1487"/>
                </a:lnTo>
                <a:lnTo>
                  <a:pt x="4908" y="272"/>
                </a:lnTo>
                <a:lnTo>
                  <a:pt x="1834" y="0"/>
                </a:lnTo>
                <a:close/>
              </a:path>
              <a:path w="6350" h="7620">
                <a:moveTo>
                  <a:pt x="5734" y="6655"/>
                </a:moveTo>
                <a:lnTo>
                  <a:pt x="4201" y="6655"/>
                </a:lnTo>
                <a:lnTo>
                  <a:pt x="5800" y="7139"/>
                </a:lnTo>
                <a:lnTo>
                  <a:pt x="5734" y="6655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6" name="bk object 186"/>
          <p:cNvSpPr/>
          <p:nvPr/>
        </p:nvSpPr>
        <p:spPr>
          <a:xfrm>
            <a:off x="13246504" y="12031523"/>
            <a:ext cx="5174" cy="7771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7" name="bk object 187"/>
          <p:cNvSpPr/>
          <p:nvPr/>
        </p:nvSpPr>
        <p:spPr>
          <a:xfrm>
            <a:off x="13246074" y="12029068"/>
            <a:ext cx="564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454" y="0"/>
                </a:moveTo>
                <a:lnTo>
                  <a:pt x="2246" y="1760"/>
                </a:lnTo>
                <a:lnTo>
                  <a:pt x="1698" y="4672"/>
                </a:lnTo>
                <a:lnTo>
                  <a:pt x="0" y="5912"/>
                </a:lnTo>
                <a:lnTo>
                  <a:pt x="1340" y="6829"/>
                </a:lnTo>
                <a:lnTo>
                  <a:pt x="2330" y="7473"/>
                </a:lnTo>
                <a:lnTo>
                  <a:pt x="1945" y="7114"/>
                </a:lnTo>
                <a:lnTo>
                  <a:pt x="3259" y="6990"/>
                </a:lnTo>
                <a:lnTo>
                  <a:pt x="4573" y="6829"/>
                </a:lnTo>
                <a:lnTo>
                  <a:pt x="6271" y="6829"/>
                </a:lnTo>
                <a:lnTo>
                  <a:pt x="6091" y="4672"/>
                </a:lnTo>
                <a:lnTo>
                  <a:pt x="6036" y="2565"/>
                </a:lnTo>
                <a:lnTo>
                  <a:pt x="5933" y="1710"/>
                </a:lnTo>
                <a:lnTo>
                  <a:pt x="5862" y="545"/>
                </a:lnTo>
                <a:lnTo>
                  <a:pt x="2454" y="0"/>
                </a:lnTo>
                <a:close/>
              </a:path>
              <a:path w="6350" h="7620">
                <a:moveTo>
                  <a:pt x="6271" y="6829"/>
                </a:moveTo>
                <a:lnTo>
                  <a:pt x="4573" y="6829"/>
                </a:lnTo>
                <a:lnTo>
                  <a:pt x="6321" y="7424"/>
                </a:lnTo>
                <a:lnTo>
                  <a:pt x="6271" y="6829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8" name="bk object 188"/>
          <p:cNvSpPr/>
          <p:nvPr/>
        </p:nvSpPr>
        <p:spPr>
          <a:xfrm>
            <a:off x="13246174" y="12028710"/>
            <a:ext cx="5504" cy="7659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89" name="bk object 189"/>
          <p:cNvSpPr/>
          <p:nvPr/>
        </p:nvSpPr>
        <p:spPr>
          <a:xfrm>
            <a:off x="13246217" y="12026242"/>
            <a:ext cx="564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491" y="0"/>
                </a:moveTo>
                <a:lnTo>
                  <a:pt x="2211" y="1735"/>
                </a:lnTo>
                <a:lnTo>
                  <a:pt x="1673" y="4660"/>
                </a:lnTo>
                <a:lnTo>
                  <a:pt x="0" y="5924"/>
                </a:lnTo>
                <a:lnTo>
                  <a:pt x="2330" y="7461"/>
                </a:lnTo>
                <a:lnTo>
                  <a:pt x="1945" y="7102"/>
                </a:lnTo>
                <a:lnTo>
                  <a:pt x="4598" y="6817"/>
                </a:lnTo>
                <a:lnTo>
                  <a:pt x="6264" y="6817"/>
                </a:lnTo>
                <a:lnTo>
                  <a:pt x="6160" y="5342"/>
                </a:lnTo>
                <a:lnTo>
                  <a:pt x="6091" y="4660"/>
                </a:lnTo>
                <a:lnTo>
                  <a:pt x="6036" y="2528"/>
                </a:lnTo>
                <a:lnTo>
                  <a:pt x="5899" y="1735"/>
                </a:lnTo>
                <a:lnTo>
                  <a:pt x="5862" y="532"/>
                </a:lnTo>
                <a:lnTo>
                  <a:pt x="2491" y="0"/>
                </a:lnTo>
                <a:close/>
              </a:path>
              <a:path w="6350" h="7620">
                <a:moveTo>
                  <a:pt x="6264" y="6817"/>
                </a:moveTo>
                <a:lnTo>
                  <a:pt x="4598" y="6817"/>
                </a:lnTo>
                <a:lnTo>
                  <a:pt x="6308" y="7436"/>
                </a:lnTo>
                <a:lnTo>
                  <a:pt x="6264" y="6817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0" name="bk object 190"/>
          <p:cNvSpPr/>
          <p:nvPr/>
        </p:nvSpPr>
        <p:spPr>
          <a:xfrm>
            <a:off x="13246284" y="12025872"/>
            <a:ext cx="5614" cy="7659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1" name="bk object 191"/>
          <p:cNvSpPr/>
          <p:nvPr/>
        </p:nvSpPr>
        <p:spPr>
          <a:xfrm>
            <a:off x="13246570" y="12023380"/>
            <a:ext cx="564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441" y="0"/>
                </a:moveTo>
                <a:lnTo>
                  <a:pt x="2162" y="1797"/>
                </a:lnTo>
                <a:lnTo>
                  <a:pt x="1623" y="4672"/>
                </a:lnTo>
                <a:lnTo>
                  <a:pt x="0" y="5875"/>
                </a:lnTo>
                <a:lnTo>
                  <a:pt x="2131" y="7473"/>
                </a:lnTo>
                <a:lnTo>
                  <a:pt x="1797" y="7102"/>
                </a:lnTo>
                <a:lnTo>
                  <a:pt x="4251" y="6841"/>
                </a:lnTo>
                <a:lnTo>
                  <a:pt x="5846" y="6841"/>
                </a:lnTo>
                <a:lnTo>
                  <a:pt x="5751" y="5379"/>
                </a:lnTo>
                <a:lnTo>
                  <a:pt x="5589" y="557"/>
                </a:lnTo>
                <a:lnTo>
                  <a:pt x="2441" y="0"/>
                </a:lnTo>
                <a:close/>
              </a:path>
              <a:path w="6350" h="7620">
                <a:moveTo>
                  <a:pt x="5846" y="6841"/>
                </a:moveTo>
                <a:lnTo>
                  <a:pt x="4251" y="6841"/>
                </a:lnTo>
                <a:lnTo>
                  <a:pt x="5887" y="7473"/>
                </a:lnTo>
                <a:lnTo>
                  <a:pt x="5846" y="6841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2" name="bk object 192"/>
          <p:cNvSpPr/>
          <p:nvPr/>
        </p:nvSpPr>
        <p:spPr>
          <a:xfrm>
            <a:off x="13246615" y="12023046"/>
            <a:ext cx="5174" cy="763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3" name="bk object 193"/>
          <p:cNvSpPr/>
          <p:nvPr/>
        </p:nvSpPr>
        <p:spPr>
          <a:xfrm>
            <a:off x="13246482" y="12020591"/>
            <a:ext cx="5640" cy="7620"/>
          </a:xfrm>
          <a:custGeom>
            <a:avLst/>
            <a:gdLst/>
            <a:ahLst/>
            <a:cxnLst/>
            <a:rect l="l" t="t" r="r" b="b"/>
            <a:pathLst>
              <a:path w="6350" h="7620">
                <a:moveTo>
                  <a:pt x="2243" y="0"/>
                </a:moveTo>
                <a:lnTo>
                  <a:pt x="2037" y="1673"/>
                </a:lnTo>
                <a:lnTo>
                  <a:pt x="1586" y="4685"/>
                </a:lnTo>
                <a:lnTo>
                  <a:pt x="0" y="5986"/>
                </a:lnTo>
                <a:lnTo>
                  <a:pt x="1227" y="6779"/>
                </a:lnTo>
                <a:lnTo>
                  <a:pt x="2243" y="7473"/>
                </a:lnTo>
                <a:lnTo>
                  <a:pt x="1883" y="7126"/>
                </a:lnTo>
                <a:lnTo>
                  <a:pt x="3160" y="6953"/>
                </a:lnTo>
                <a:lnTo>
                  <a:pt x="4387" y="6755"/>
                </a:lnTo>
                <a:lnTo>
                  <a:pt x="6060" y="6755"/>
                </a:lnTo>
                <a:lnTo>
                  <a:pt x="5689" y="3185"/>
                </a:lnTo>
                <a:lnTo>
                  <a:pt x="5602" y="1673"/>
                </a:lnTo>
                <a:lnTo>
                  <a:pt x="5503" y="446"/>
                </a:lnTo>
                <a:lnTo>
                  <a:pt x="2243" y="0"/>
                </a:lnTo>
                <a:close/>
              </a:path>
              <a:path w="6350" h="7620">
                <a:moveTo>
                  <a:pt x="6060" y="6755"/>
                </a:moveTo>
                <a:lnTo>
                  <a:pt x="4387" y="6755"/>
                </a:lnTo>
                <a:lnTo>
                  <a:pt x="6122" y="7350"/>
                </a:lnTo>
                <a:lnTo>
                  <a:pt x="6060" y="6755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4" name="bk object 194"/>
          <p:cNvSpPr/>
          <p:nvPr/>
        </p:nvSpPr>
        <p:spPr>
          <a:xfrm>
            <a:off x="13246505" y="12020195"/>
            <a:ext cx="5394" cy="7697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5" name="bk object 195"/>
          <p:cNvSpPr/>
          <p:nvPr/>
        </p:nvSpPr>
        <p:spPr>
          <a:xfrm>
            <a:off x="13246603" y="12020343"/>
            <a:ext cx="5640" cy="5080"/>
          </a:xfrm>
          <a:custGeom>
            <a:avLst/>
            <a:gdLst/>
            <a:ahLst/>
            <a:cxnLst/>
            <a:rect l="l" t="t" r="r" b="b"/>
            <a:pathLst>
              <a:path w="6350" h="5079">
                <a:moveTo>
                  <a:pt x="5803" y="4387"/>
                </a:moveTo>
                <a:lnTo>
                  <a:pt x="1760" y="4387"/>
                </a:lnTo>
                <a:lnTo>
                  <a:pt x="4238" y="4462"/>
                </a:lnTo>
                <a:lnTo>
                  <a:pt x="5850" y="5019"/>
                </a:lnTo>
                <a:lnTo>
                  <a:pt x="5803" y="4387"/>
                </a:lnTo>
                <a:close/>
              </a:path>
              <a:path w="6350" h="5079">
                <a:moveTo>
                  <a:pt x="2441" y="0"/>
                </a:moveTo>
                <a:lnTo>
                  <a:pt x="2181" y="1053"/>
                </a:lnTo>
                <a:lnTo>
                  <a:pt x="1598" y="2850"/>
                </a:lnTo>
                <a:lnTo>
                  <a:pt x="0" y="3482"/>
                </a:lnTo>
                <a:lnTo>
                  <a:pt x="1177" y="4115"/>
                </a:lnTo>
                <a:lnTo>
                  <a:pt x="2131" y="4672"/>
                </a:lnTo>
                <a:lnTo>
                  <a:pt x="1760" y="4387"/>
                </a:lnTo>
                <a:lnTo>
                  <a:pt x="5803" y="4387"/>
                </a:lnTo>
                <a:lnTo>
                  <a:pt x="5732" y="3482"/>
                </a:lnTo>
                <a:lnTo>
                  <a:pt x="5689" y="1958"/>
                </a:lnTo>
                <a:lnTo>
                  <a:pt x="5589" y="656"/>
                </a:lnTo>
                <a:lnTo>
                  <a:pt x="2441" y="0"/>
                </a:lnTo>
                <a:close/>
              </a:path>
            </a:pathLst>
          </a:custGeom>
          <a:solidFill>
            <a:srgbClr val="6C635D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6" name="bk object 196"/>
          <p:cNvSpPr/>
          <p:nvPr/>
        </p:nvSpPr>
        <p:spPr>
          <a:xfrm>
            <a:off x="13246614" y="12020232"/>
            <a:ext cx="18494" cy="32201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7" name="bk object 197"/>
          <p:cNvSpPr/>
          <p:nvPr/>
        </p:nvSpPr>
        <p:spPr>
          <a:xfrm>
            <a:off x="13065630" y="11867839"/>
            <a:ext cx="209496" cy="143108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8" name="bk object 198"/>
          <p:cNvSpPr/>
          <p:nvPr/>
        </p:nvSpPr>
        <p:spPr>
          <a:xfrm>
            <a:off x="13280410" y="11867840"/>
            <a:ext cx="198157" cy="143269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199" name="bk object 199"/>
          <p:cNvSpPr/>
          <p:nvPr/>
        </p:nvSpPr>
        <p:spPr>
          <a:xfrm>
            <a:off x="13263094" y="12065980"/>
            <a:ext cx="23688" cy="4445"/>
          </a:xfrm>
          <a:custGeom>
            <a:avLst/>
            <a:gdLst/>
            <a:ahLst/>
            <a:cxnLst/>
            <a:rect l="l" t="t" r="r" b="b"/>
            <a:pathLst>
              <a:path w="26669" h="4445">
                <a:moveTo>
                  <a:pt x="9133" y="223"/>
                </a:moveTo>
                <a:lnTo>
                  <a:pt x="8972" y="371"/>
                </a:lnTo>
                <a:lnTo>
                  <a:pt x="12245" y="4400"/>
                </a:lnTo>
                <a:lnTo>
                  <a:pt x="12553" y="4127"/>
                </a:lnTo>
                <a:lnTo>
                  <a:pt x="12286" y="4121"/>
                </a:lnTo>
                <a:lnTo>
                  <a:pt x="9133" y="223"/>
                </a:lnTo>
                <a:close/>
              </a:path>
              <a:path w="26669" h="4445">
                <a:moveTo>
                  <a:pt x="0" y="731"/>
                </a:moveTo>
                <a:lnTo>
                  <a:pt x="6978" y="4325"/>
                </a:lnTo>
                <a:lnTo>
                  <a:pt x="7028" y="4176"/>
                </a:lnTo>
                <a:lnTo>
                  <a:pt x="6866" y="4176"/>
                </a:lnTo>
                <a:lnTo>
                  <a:pt x="4647" y="2999"/>
                </a:lnTo>
                <a:lnTo>
                  <a:pt x="0" y="731"/>
                </a:lnTo>
                <a:close/>
              </a:path>
              <a:path w="26669" h="4445">
                <a:moveTo>
                  <a:pt x="17028" y="235"/>
                </a:moveTo>
                <a:lnTo>
                  <a:pt x="16757" y="235"/>
                </a:lnTo>
                <a:lnTo>
                  <a:pt x="19248" y="4300"/>
                </a:lnTo>
                <a:lnTo>
                  <a:pt x="20267" y="4176"/>
                </a:lnTo>
                <a:lnTo>
                  <a:pt x="19348" y="4176"/>
                </a:lnTo>
                <a:lnTo>
                  <a:pt x="17028" y="235"/>
                </a:lnTo>
                <a:close/>
              </a:path>
              <a:path w="26669" h="4445">
                <a:moveTo>
                  <a:pt x="8948" y="0"/>
                </a:moveTo>
                <a:lnTo>
                  <a:pt x="8837" y="136"/>
                </a:lnTo>
                <a:lnTo>
                  <a:pt x="6866" y="4176"/>
                </a:lnTo>
                <a:lnTo>
                  <a:pt x="7028" y="4176"/>
                </a:lnTo>
                <a:lnTo>
                  <a:pt x="8972" y="371"/>
                </a:lnTo>
                <a:lnTo>
                  <a:pt x="8862" y="235"/>
                </a:lnTo>
                <a:lnTo>
                  <a:pt x="9048" y="223"/>
                </a:lnTo>
                <a:lnTo>
                  <a:pt x="8948" y="0"/>
                </a:lnTo>
                <a:close/>
              </a:path>
              <a:path w="26669" h="4445">
                <a:moveTo>
                  <a:pt x="25842" y="3420"/>
                </a:moveTo>
                <a:lnTo>
                  <a:pt x="25260" y="3495"/>
                </a:lnTo>
                <a:lnTo>
                  <a:pt x="21628" y="3842"/>
                </a:lnTo>
                <a:lnTo>
                  <a:pt x="20488" y="4003"/>
                </a:lnTo>
                <a:lnTo>
                  <a:pt x="19383" y="4115"/>
                </a:lnTo>
                <a:lnTo>
                  <a:pt x="20362" y="4164"/>
                </a:lnTo>
                <a:lnTo>
                  <a:pt x="24665" y="3606"/>
                </a:lnTo>
                <a:lnTo>
                  <a:pt x="25260" y="3557"/>
                </a:lnTo>
                <a:lnTo>
                  <a:pt x="25842" y="3445"/>
                </a:lnTo>
                <a:lnTo>
                  <a:pt x="26437" y="3445"/>
                </a:lnTo>
                <a:lnTo>
                  <a:pt x="25842" y="3420"/>
                </a:lnTo>
                <a:close/>
              </a:path>
              <a:path w="26669" h="4445">
                <a:moveTo>
                  <a:pt x="12284" y="4038"/>
                </a:moveTo>
                <a:close/>
              </a:path>
              <a:path w="26669" h="4445">
                <a:moveTo>
                  <a:pt x="16881" y="24"/>
                </a:moveTo>
                <a:lnTo>
                  <a:pt x="12324" y="4003"/>
                </a:lnTo>
                <a:lnTo>
                  <a:pt x="12553" y="4127"/>
                </a:lnTo>
                <a:lnTo>
                  <a:pt x="16796" y="371"/>
                </a:lnTo>
                <a:lnTo>
                  <a:pt x="16757" y="235"/>
                </a:lnTo>
                <a:lnTo>
                  <a:pt x="17028" y="235"/>
                </a:lnTo>
                <a:lnTo>
                  <a:pt x="16881" y="24"/>
                </a:lnTo>
                <a:close/>
              </a:path>
              <a:path w="26669" h="4445">
                <a:moveTo>
                  <a:pt x="16757" y="235"/>
                </a:moveTo>
                <a:lnTo>
                  <a:pt x="16893" y="285"/>
                </a:lnTo>
                <a:lnTo>
                  <a:pt x="16757" y="235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0" name="bk object 200"/>
          <p:cNvSpPr/>
          <p:nvPr/>
        </p:nvSpPr>
        <p:spPr>
          <a:xfrm>
            <a:off x="13263127" y="12066712"/>
            <a:ext cx="23688" cy="10795"/>
          </a:xfrm>
          <a:custGeom>
            <a:avLst/>
            <a:gdLst/>
            <a:ahLst/>
            <a:cxnLst/>
            <a:rect l="l" t="t" r="r" b="b"/>
            <a:pathLst>
              <a:path w="26669" h="10795">
                <a:moveTo>
                  <a:pt x="0" y="0"/>
                </a:moveTo>
                <a:lnTo>
                  <a:pt x="20785" y="10275"/>
                </a:lnTo>
                <a:lnTo>
                  <a:pt x="21066" y="9952"/>
                </a:lnTo>
                <a:lnTo>
                  <a:pt x="20537" y="9952"/>
                </a:lnTo>
                <a:lnTo>
                  <a:pt x="12072" y="9295"/>
                </a:lnTo>
                <a:lnTo>
                  <a:pt x="5916" y="8961"/>
                </a:lnTo>
                <a:lnTo>
                  <a:pt x="3594" y="8961"/>
                </a:lnTo>
                <a:lnTo>
                  <a:pt x="3408" y="8824"/>
                </a:lnTo>
                <a:lnTo>
                  <a:pt x="3540" y="8824"/>
                </a:lnTo>
                <a:lnTo>
                  <a:pt x="1126" y="2714"/>
                </a:lnTo>
                <a:lnTo>
                  <a:pt x="0" y="0"/>
                </a:lnTo>
                <a:close/>
              </a:path>
              <a:path w="26669" h="10795">
                <a:moveTo>
                  <a:pt x="26437" y="2714"/>
                </a:moveTo>
                <a:lnTo>
                  <a:pt x="26078" y="3371"/>
                </a:lnTo>
                <a:lnTo>
                  <a:pt x="25520" y="3941"/>
                </a:lnTo>
                <a:lnTo>
                  <a:pt x="25011" y="4660"/>
                </a:lnTo>
                <a:lnTo>
                  <a:pt x="20653" y="9816"/>
                </a:lnTo>
                <a:lnTo>
                  <a:pt x="20537" y="9952"/>
                </a:lnTo>
                <a:lnTo>
                  <a:pt x="21066" y="9952"/>
                </a:lnTo>
                <a:lnTo>
                  <a:pt x="23760" y="6507"/>
                </a:lnTo>
                <a:lnTo>
                  <a:pt x="25681" y="3941"/>
                </a:lnTo>
                <a:lnTo>
                  <a:pt x="26127" y="3420"/>
                </a:lnTo>
                <a:lnTo>
                  <a:pt x="26437" y="2714"/>
                </a:lnTo>
                <a:close/>
              </a:path>
              <a:path w="26669" h="10795">
                <a:moveTo>
                  <a:pt x="3408" y="8824"/>
                </a:moveTo>
                <a:lnTo>
                  <a:pt x="3594" y="8961"/>
                </a:lnTo>
                <a:lnTo>
                  <a:pt x="3543" y="8832"/>
                </a:lnTo>
                <a:lnTo>
                  <a:pt x="3408" y="8824"/>
                </a:lnTo>
                <a:close/>
              </a:path>
              <a:path w="26669" h="10795">
                <a:moveTo>
                  <a:pt x="3543" y="8832"/>
                </a:moveTo>
                <a:lnTo>
                  <a:pt x="3594" y="8961"/>
                </a:lnTo>
                <a:lnTo>
                  <a:pt x="5916" y="8961"/>
                </a:lnTo>
                <a:lnTo>
                  <a:pt x="3543" y="8832"/>
                </a:lnTo>
                <a:close/>
              </a:path>
              <a:path w="26669" h="10795">
                <a:moveTo>
                  <a:pt x="3540" y="8824"/>
                </a:moveTo>
                <a:lnTo>
                  <a:pt x="3408" y="8824"/>
                </a:lnTo>
                <a:lnTo>
                  <a:pt x="3543" y="8832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1" name="bk object 201"/>
          <p:cNvSpPr/>
          <p:nvPr/>
        </p:nvSpPr>
        <p:spPr>
          <a:xfrm>
            <a:off x="13267751" y="12102271"/>
            <a:ext cx="10180" cy="38956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2" name="bk object 202"/>
          <p:cNvSpPr/>
          <p:nvPr/>
        </p:nvSpPr>
        <p:spPr>
          <a:xfrm>
            <a:off x="13267663" y="12103560"/>
            <a:ext cx="10152" cy="38100"/>
          </a:xfrm>
          <a:custGeom>
            <a:avLst/>
            <a:gdLst/>
            <a:ahLst/>
            <a:cxnLst/>
            <a:rect l="l" t="t" r="r" b="b"/>
            <a:pathLst>
              <a:path w="11430" h="38100">
                <a:moveTo>
                  <a:pt x="0" y="0"/>
                </a:moveTo>
                <a:lnTo>
                  <a:pt x="6617" y="22186"/>
                </a:lnTo>
                <a:lnTo>
                  <a:pt x="6256" y="28111"/>
                </a:lnTo>
                <a:lnTo>
                  <a:pt x="5503" y="34035"/>
                </a:lnTo>
                <a:lnTo>
                  <a:pt x="7250" y="35572"/>
                </a:lnTo>
                <a:lnTo>
                  <a:pt x="11130" y="37667"/>
                </a:lnTo>
                <a:lnTo>
                  <a:pt x="9221" y="36539"/>
                </a:lnTo>
                <a:lnTo>
                  <a:pt x="7350" y="35361"/>
                </a:lnTo>
                <a:lnTo>
                  <a:pt x="5935" y="34035"/>
                </a:lnTo>
                <a:lnTo>
                  <a:pt x="6296" y="31073"/>
                </a:lnTo>
                <a:lnTo>
                  <a:pt x="6619" y="28086"/>
                </a:lnTo>
                <a:lnTo>
                  <a:pt x="6891" y="22186"/>
                </a:lnTo>
                <a:lnTo>
                  <a:pt x="6879" y="19186"/>
                </a:lnTo>
                <a:lnTo>
                  <a:pt x="6234" y="13287"/>
                </a:lnTo>
                <a:lnTo>
                  <a:pt x="5689" y="10337"/>
                </a:lnTo>
                <a:lnTo>
                  <a:pt x="3631" y="4747"/>
                </a:lnTo>
                <a:lnTo>
                  <a:pt x="2268" y="1983"/>
                </a:lnTo>
                <a:lnTo>
                  <a:pt x="0" y="0"/>
                </a:lnTo>
                <a:close/>
              </a:path>
              <a:path w="11430" h="38100">
                <a:moveTo>
                  <a:pt x="5836" y="33942"/>
                </a:moveTo>
                <a:close/>
              </a:path>
              <a:path w="11430" h="38100">
                <a:moveTo>
                  <a:pt x="5847" y="33874"/>
                </a:move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3" name="bk object 203"/>
          <p:cNvSpPr/>
          <p:nvPr/>
        </p:nvSpPr>
        <p:spPr>
          <a:xfrm>
            <a:off x="13267751" y="12102234"/>
            <a:ext cx="10716" cy="39370"/>
          </a:xfrm>
          <a:custGeom>
            <a:avLst/>
            <a:gdLst/>
            <a:ahLst/>
            <a:cxnLst/>
            <a:rect l="l" t="t" r="r" b="b"/>
            <a:pathLst>
              <a:path w="12065" h="39370">
                <a:moveTo>
                  <a:pt x="2052" y="37"/>
                </a:moveTo>
                <a:lnTo>
                  <a:pt x="1859" y="37"/>
                </a:lnTo>
                <a:lnTo>
                  <a:pt x="2181" y="111"/>
                </a:lnTo>
                <a:lnTo>
                  <a:pt x="2689" y="396"/>
                </a:lnTo>
                <a:lnTo>
                  <a:pt x="11601" y="25508"/>
                </a:lnTo>
                <a:lnTo>
                  <a:pt x="11316" y="32250"/>
                </a:lnTo>
                <a:lnTo>
                  <a:pt x="11105" y="35622"/>
                </a:lnTo>
                <a:lnTo>
                  <a:pt x="11130" y="38993"/>
                </a:lnTo>
                <a:lnTo>
                  <a:pt x="11192" y="35622"/>
                </a:lnTo>
                <a:lnTo>
                  <a:pt x="11465" y="32250"/>
                </a:lnTo>
                <a:lnTo>
                  <a:pt x="11650" y="28879"/>
                </a:lnTo>
                <a:lnTo>
                  <a:pt x="11799" y="25508"/>
                </a:lnTo>
                <a:lnTo>
                  <a:pt x="11812" y="22099"/>
                </a:lnTo>
                <a:lnTo>
                  <a:pt x="10894" y="15381"/>
                </a:lnTo>
                <a:lnTo>
                  <a:pt x="2454" y="148"/>
                </a:lnTo>
                <a:lnTo>
                  <a:pt x="2052" y="37"/>
                </a:lnTo>
                <a:close/>
              </a:path>
              <a:path w="12065" h="39370">
                <a:moveTo>
                  <a:pt x="1859" y="0"/>
                </a:moveTo>
                <a:lnTo>
                  <a:pt x="1561" y="24"/>
                </a:lnTo>
                <a:lnTo>
                  <a:pt x="756" y="371"/>
                </a:lnTo>
                <a:lnTo>
                  <a:pt x="322" y="855"/>
                </a:lnTo>
                <a:lnTo>
                  <a:pt x="0" y="1326"/>
                </a:lnTo>
                <a:lnTo>
                  <a:pt x="347" y="855"/>
                </a:lnTo>
                <a:lnTo>
                  <a:pt x="756" y="396"/>
                </a:lnTo>
                <a:lnTo>
                  <a:pt x="1561" y="61"/>
                </a:lnTo>
                <a:lnTo>
                  <a:pt x="1859" y="37"/>
                </a:lnTo>
                <a:lnTo>
                  <a:pt x="2052" y="37"/>
                </a:lnTo>
                <a:lnTo>
                  <a:pt x="1859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4" name="bk object 204"/>
          <p:cNvSpPr/>
          <p:nvPr/>
        </p:nvSpPr>
        <p:spPr>
          <a:xfrm>
            <a:off x="13276447" y="12099421"/>
            <a:ext cx="16293" cy="22992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5" name="bk object 205"/>
          <p:cNvSpPr/>
          <p:nvPr/>
        </p:nvSpPr>
        <p:spPr>
          <a:xfrm>
            <a:off x="13276447" y="12099434"/>
            <a:ext cx="16356" cy="23495"/>
          </a:xfrm>
          <a:custGeom>
            <a:avLst/>
            <a:gdLst/>
            <a:ahLst/>
            <a:cxnLst/>
            <a:rect l="l" t="t" r="r" b="b"/>
            <a:pathLst>
              <a:path w="18415" h="23495">
                <a:moveTo>
                  <a:pt x="18319" y="0"/>
                </a:moveTo>
                <a:lnTo>
                  <a:pt x="737" y="20562"/>
                </a:lnTo>
                <a:lnTo>
                  <a:pt x="0" y="22979"/>
                </a:lnTo>
                <a:lnTo>
                  <a:pt x="850" y="20500"/>
                </a:lnTo>
                <a:lnTo>
                  <a:pt x="1637" y="18058"/>
                </a:lnTo>
                <a:lnTo>
                  <a:pt x="3391" y="13249"/>
                </a:lnTo>
                <a:lnTo>
                  <a:pt x="4412" y="10944"/>
                </a:lnTo>
                <a:lnTo>
                  <a:pt x="6036" y="8986"/>
                </a:lnTo>
                <a:lnTo>
                  <a:pt x="7597" y="7002"/>
                </a:lnTo>
                <a:lnTo>
                  <a:pt x="9680" y="5428"/>
                </a:lnTo>
                <a:lnTo>
                  <a:pt x="13906" y="2615"/>
                </a:lnTo>
                <a:lnTo>
                  <a:pt x="18319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6" name="bk object 206"/>
          <p:cNvSpPr/>
          <p:nvPr/>
        </p:nvSpPr>
        <p:spPr>
          <a:xfrm>
            <a:off x="13276469" y="12099434"/>
            <a:ext cx="16356" cy="23495"/>
          </a:xfrm>
          <a:custGeom>
            <a:avLst/>
            <a:gdLst/>
            <a:ahLst/>
            <a:cxnLst/>
            <a:rect l="l" t="t" r="r" b="b"/>
            <a:pathLst>
              <a:path w="18415" h="23495">
                <a:moveTo>
                  <a:pt x="18319" y="0"/>
                </a:moveTo>
                <a:lnTo>
                  <a:pt x="12828" y="14625"/>
                </a:lnTo>
                <a:lnTo>
                  <a:pt x="11390" y="16757"/>
                </a:lnTo>
                <a:lnTo>
                  <a:pt x="9481" y="18629"/>
                </a:lnTo>
                <a:lnTo>
                  <a:pt x="7250" y="19980"/>
                </a:lnTo>
                <a:lnTo>
                  <a:pt x="5044" y="21380"/>
                </a:lnTo>
                <a:lnTo>
                  <a:pt x="2516" y="22124"/>
                </a:lnTo>
                <a:lnTo>
                  <a:pt x="0" y="22979"/>
                </a:lnTo>
                <a:lnTo>
                  <a:pt x="1276" y="22632"/>
                </a:lnTo>
                <a:lnTo>
                  <a:pt x="2553" y="22335"/>
                </a:lnTo>
                <a:lnTo>
                  <a:pt x="18015" y="2578"/>
                </a:lnTo>
                <a:lnTo>
                  <a:pt x="18319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7" name="bk object 207"/>
          <p:cNvSpPr/>
          <p:nvPr/>
        </p:nvSpPr>
        <p:spPr>
          <a:xfrm>
            <a:off x="13254540" y="12105631"/>
            <a:ext cx="20586" cy="20847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8" name="bk object 208"/>
          <p:cNvSpPr/>
          <p:nvPr/>
        </p:nvSpPr>
        <p:spPr>
          <a:xfrm>
            <a:off x="13254552" y="12105619"/>
            <a:ext cx="20868" cy="20955"/>
          </a:xfrm>
          <a:custGeom>
            <a:avLst/>
            <a:gdLst/>
            <a:ahLst/>
            <a:cxnLst/>
            <a:rect l="l" t="t" r="r" b="b"/>
            <a:pathLst>
              <a:path w="23494" h="20954">
                <a:moveTo>
                  <a:pt x="0" y="0"/>
                </a:moveTo>
                <a:lnTo>
                  <a:pt x="5032" y="1970"/>
                </a:lnTo>
                <a:lnTo>
                  <a:pt x="9965" y="4189"/>
                </a:lnTo>
                <a:lnTo>
                  <a:pt x="12419" y="5441"/>
                </a:lnTo>
                <a:lnTo>
                  <a:pt x="14402" y="7263"/>
                </a:lnTo>
                <a:lnTo>
                  <a:pt x="16484" y="9035"/>
                </a:lnTo>
                <a:lnTo>
                  <a:pt x="17959" y="11341"/>
                </a:lnTo>
                <a:lnTo>
                  <a:pt x="20637" y="16063"/>
                </a:lnTo>
                <a:lnTo>
                  <a:pt x="21876" y="18455"/>
                </a:lnTo>
                <a:lnTo>
                  <a:pt x="23165" y="20860"/>
                </a:lnTo>
                <a:lnTo>
                  <a:pt x="21963" y="18430"/>
                </a:lnTo>
                <a:lnTo>
                  <a:pt x="20785" y="15976"/>
                </a:lnTo>
                <a:lnTo>
                  <a:pt x="19434" y="13621"/>
                </a:lnTo>
                <a:lnTo>
                  <a:pt x="2540" y="892"/>
                </a:lnTo>
                <a:lnTo>
                  <a:pt x="0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09" name="bk object 209"/>
          <p:cNvSpPr/>
          <p:nvPr/>
        </p:nvSpPr>
        <p:spPr>
          <a:xfrm>
            <a:off x="13254540" y="12105631"/>
            <a:ext cx="20868" cy="20955"/>
          </a:xfrm>
          <a:custGeom>
            <a:avLst/>
            <a:gdLst/>
            <a:ahLst/>
            <a:cxnLst/>
            <a:rect l="l" t="t" r="r" b="b"/>
            <a:pathLst>
              <a:path w="23494" h="20954">
                <a:moveTo>
                  <a:pt x="0" y="0"/>
                </a:moveTo>
                <a:lnTo>
                  <a:pt x="14898" y="19348"/>
                </a:lnTo>
                <a:lnTo>
                  <a:pt x="16224" y="19856"/>
                </a:lnTo>
                <a:lnTo>
                  <a:pt x="17612" y="20203"/>
                </a:lnTo>
                <a:lnTo>
                  <a:pt x="18988" y="20426"/>
                </a:lnTo>
                <a:lnTo>
                  <a:pt x="20401" y="20624"/>
                </a:lnTo>
                <a:lnTo>
                  <a:pt x="21764" y="20699"/>
                </a:lnTo>
                <a:lnTo>
                  <a:pt x="23165" y="20860"/>
                </a:lnTo>
                <a:lnTo>
                  <a:pt x="20401" y="20426"/>
                </a:lnTo>
                <a:lnTo>
                  <a:pt x="17637" y="20079"/>
                </a:lnTo>
                <a:lnTo>
                  <a:pt x="15071" y="18988"/>
                </a:lnTo>
                <a:lnTo>
                  <a:pt x="12493" y="17959"/>
                </a:lnTo>
                <a:lnTo>
                  <a:pt x="10163" y="16360"/>
                </a:lnTo>
                <a:lnTo>
                  <a:pt x="8254" y="14328"/>
                </a:lnTo>
                <a:lnTo>
                  <a:pt x="6346" y="12382"/>
                </a:lnTo>
                <a:lnTo>
                  <a:pt x="4771" y="10052"/>
                </a:lnTo>
                <a:lnTo>
                  <a:pt x="3408" y="7610"/>
                </a:lnTo>
                <a:lnTo>
                  <a:pt x="2119" y="5168"/>
                </a:lnTo>
                <a:lnTo>
                  <a:pt x="979" y="2627"/>
                </a:lnTo>
                <a:lnTo>
                  <a:pt x="0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0" name="bk object 210"/>
          <p:cNvSpPr/>
          <p:nvPr/>
        </p:nvSpPr>
        <p:spPr>
          <a:xfrm>
            <a:off x="13260265" y="12070207"/>
            <a:ext cx="22897" cy="37939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1" name="bk object 211"/>
          <p:cNvSpPr/>
          <p:nvPr/>
        </p:nvSpPr>
        <p:spPr>
          <a:xfrm>
            <a:off x="13273695" y="12076156"/>
            <a:ext cx="16356" cy="31115"/>
          </a:xfrm>
          <a:custGeom>
            <a:avLst/>
            <a:gdLst/>
            <a:ahLst/>
            <a:cxnLst/>
            <a:rect l="l" t="t" r="r" b="b"/>
            <a:pathLst>
              <a:path w="18415" h="31115">
                <a:moveTo>
                  <a:pt x="16561" y="5563"/>
                </a:moveTo>
                <a:lnTo>
                  <a:pt x="17079" y="8800"/>
                </a:lnTo>
                <a:lnTo>
                  <a:pt x="17662" y="12221"/>
                </a:lnTo>
                <a:lnTo>
                  <a:pt x="17070" y="15765"/>
                </a:lnTo>
                <a:lnTo>
                  <a:pt x="14662" y="22223"/>
                </a:lnTo>
                <a:lnTo>
                  <a:pt x="12506" y="25049"/>
                </a:lnTo>
                <a:lnTo>
                  <a:pt x="9643" y="27032"/>
                </a:lnTo>
                <a:lnTo>
                  <a:pt x="8242" y="28049"/>
                </a:lnTo>
                <a:lnTo>
                  <a:pt x="0" y="30751"/>
                </a:lnTo>
                <a:lnTo>
                  <a:pt x="3495" y="30503"/>
                </a:lnTo>
                <a:lnTo>
                  <a:pt x="6953" y="29325"/>
                </a:lnTo>
                <a:lnTo>
                  <a:pt x="12828" y="25409"/>
                </a:lnTo>
                <a:lnTo>
                  <a:pt x="15109" y="22471"/>
                </a:lnTo>
                <a:lnTo>
                  <a:pt x="16360" y="19149"/>
                </a:lnTo>
                <a:lnTo>
                  <a:pt x="17005" y="17513"/>
                </a:lnTo>
                <a:lnTo>
                  <a:pt x="17393" y="15741"/>
                </a:lnTo>
                <a:lnTo>
                  <a:pt x="17637" y="14030"/>
                </a:lnTo>
                <a:lnTo>
                  <a:pt x="17860" y="12283"/>
                </a:lnTo>
                <a:lnTo>
                  <a:pt x="17823" y="10461"/>
                </a:lnTo>
                <a:lnTo>
                  <a:pt x="17129" y="7002"/>
                </a:lnTo>
                <a:lnTo>
                  <a:pt x="16561" y="5563"/>
                </a:lnTo>
                <a:close/>
              </a:path>
              <a:path w="18415" h="31115">
                <a:moveTo>
                  <a:pt x="13812" y="1548"/>
                </a:moveTo>
                <a:lnTo>
                  <a:pt x="14576" y="2342"/>
                </a:lnTo>
                <a:lnTo>
                  <a:pt x="15542" y="3829"/>
                </a:lnTo>
                <a:lnTo>
                  <a:pt x="16460" y="5304"/>
                </a:lnTo>
                <a:lnTo>
                  <a:pt x="16561" y="5563"/>
                </a:lnTo>
                <a:lnTo>
                  <a:pt x="16482" y="5304"/>
                </a:lnTo>
                <a:lnTo>
                  <a:pt x="14638" y="2243"/>
                </a:lnTo>
                <a:lnTo>
                  <a:pt x="13812" y="1548"/>
                </a:lnTo>
                <a:close/>
              </a:path>
              <a:path w="18415" h="31115">
                <a:moveTo>
                  <a:pt x="11973" y="0"/>
                </a:moveTo>
                <a:lnTo>
                  <a:pt x="13812" y="1548"/>
                </a:lnTo>
                <a:lnTo>
                  <a:pt x="13336" y="1053"/>
                </a:lnTo>
                <a:lnTo>
                  <a:pt x="11973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2" name="bk object 212"/>
          <p:cNvSpPr/>
          <p:nvPr/>
        </p:nvSpPr>
        <p:spPr>
          <a:xfrm>
            <a:off x="13273694" y="12070281"/>
            <a:ext cx="15522" cy="36626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3" name="bk object 213"/>
          <p:cNvSpPr/>
          <p:nvPr/>
        </p:nvSpPr>
        <p:spPr>
          <a:xfrm>
            <a:off x="13273694" y="12070281"/>
            <a:ext cx="7896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0" y="0"/>
                </a:moveTo>
                <a:lnTo>
                  <a:pt x="8154" y="14848"/>
                </a:lnTo>
                <a:lnTo>
                  <a:pt x="8028" y="21851"/>
                </a:lnTo>
                <a:lnTo>
                  <a:pt x="7522" y="25384"/>
                </a:lnTo>
                <a:lnTo>
                  <a:pt x="6307" y="28693"/>
                </a:lnTo>
                <a:lnTo>
                  <a:pt x="5763" y="30242"/>
                </a:lnTo>
                <a:lnTo>
                  <a:pt x="0" y="36626"/>
                </a:lnTo>
                <a:lnTo>
                  <a:pt x="1599" y="35882"/>
                </a:lnTo>
                <a:lnTo>
                  <a:pt x="8415" y="14848"/>
                </a:lnTo>
                <a:lnTo>
                  <a:pt x="7895" y="11291"/>
                </a:lnTo>
                <a:lnTo>
                  <a:pt x="6531" y="8044"/>
                </a:lnTo>
                <a:lnTo>
                  <a:pt x="5242" y="4821"/>
                </a:lnTo>
                <a:lnTo>
                  <a:pt x="3024" y="1809"/>
                </a:lnTo>
                <a:lnTo>
                  <a:pt x="0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4" name="bk object 214"/>
          <p:cNvSpPr/>
          <p:nvPr/>
        </p:nvSpPr>
        <p:spPr>
          <a:xfrm>
            <a:off x="13255818" y="12072747"/>
            <a:ext cx="16356" cy="34290"/>
          </a:xfrm>
          <a:custGeom>
            <a:avLst/>
            <a:gdLst/>
            <a:ahLst/>
            <a:cxnLst/>
            <a:rect l="l" t="t" r="r" b="b"/>
            <a:pathLst>
              <a:path w="18415" h="34290">
                <a:moveTo>
                  <a:pt x="4151" y="4725"/>
                </a:moveTo>
                <a:lnTo>
                  <a:pt x="3185" y="5775"/>
                </a:lnTo>
                <a:lnTo>
                  <a:pt x="161" y="11142"/>
                </a:lnTo>
                <a:lnTo>
                  <a:pt x="0" y="15530"/>
                </a:lnTo>
                <a:lnTo>
                  <a:pt x="892" y="19459"/>
                </a:lnTo>
                <a:lnTo>
                  <a:pt x="1747" y="23425"/>
                </a:lnTo>
                <a:lnTo>
                  <a:pt x="3842" y="27193"/>
                </a:lnTo>
                <a:lnTo>
                  <a:pt x="7027" y="29771"/>
                </a:lnTo>
                <a:lnTo>
                  <a:pt x="10151" y="32349"/>
                </a:lnTo>
                <a:lnTo>
                  <a:pt x="14117" y="33849"/>
                </a:lnTo>
                <a:lnTo>
                  <a:pt x="18145" y="34159"/>
                </a:lnTo>
                <a:lnTo>
                  <a:pt x="16162" y="33936"/>
                </a:lnTo>
                <a:lnTo>
                  <a:pt x="14204" y="33353"/>
                </a:lnTo>
                <a:lnTo>
                  <a:pt x="10523" y="31792"/>
                </a:lnTo>
                <a:lnTo>
                  <a:pt x="8787" y="30775"/>
                </a:lnTo>
                <a:lnTo>
                  <a:pt x="7275" y="29437"/>
                </a:lnTo>
                <a:lnTo>
                  <a:pt x="4251" y="26859"/>
                </a:lnTo>
                <a:lnTo>
                  <a:pt x="2193" y="23239"/>
                </a:lnTo>
                <a:lnTo>
                  <a:pt x="1388" y="19348"/>
                </a:lnTo>
                <a:lnTo>
                  <a:pt x="954" y="17389"/>
                </a:lnTo>
                <a:lnTo>
                  <a:pt x="756" y="15381"/>
                </a:lnTo>
                <a:lnTo>
                  <a:pt x="1090" y="11452"/>
                </a:lnTo>
                <a:lnTo>
                  <a:pt x="1636" y="9506"/>
                </a:lnTo>
                <a:lnTo>
                  <a:pt x="2540" y="7734"/>
                </a:lnTo>
                <a:lnTo>
                  <a:pt x="4151" y="4725"/>
                </a:lnTo>
                <a:close/>
              </a:path>
              <a:path w="18415" h="34290">
                <a:moveTo>
                  <a:pt x="8570" y="1311"/>
                </a:moveTo>
                <a:lnTo>
                  <a:pt x="7783" y="1673"/>
                </a:lnTo>
                <a:lnTo>
                  <a:pt x="4411" y="4238"/>
                </a:lnTo>
                <a:lnTo>
                  <a:pt x="4151" y="4725"/>
                </a:lnTo>
                <a:lnTo>
                  <a:pt x="4629" y="4214"/>
                </a:lnTo>
                <a:lnTo>
                  <a:pt x="6160" y="2974"/>
                </a:lnTo>
                <a:lnTo>
                  <a:pt x="7783" y="1735"/>
                </a:lnTo>
                <a:lnTo>
                  <a:pt x="8570" y="1311"/>
                </a:lnTo>
                <a:close/>
              </a:path>
              <a:path w="18415" h="34290">
                <a:moveTo>
                  <a:pt x="11427" y="0"/>
                </a:moveTo>
                <a:lnTo>
                  <a:pt x="9581" y="768"/>
                </a:lnTo>
                <a:lnTo>
                  <a:pt x="8570" y="1311"/>
                </a:lnTo>
                <a:lnTo>
                  <a:pt x="11427" y="0"/>
                </a:lnTo>
                <a:close/>
              </a:path>
            </a:pathLst>
          </a:custGeom>
          <a:solidFill>
            <a:srgbClr val="9B5317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5" name="bk object 215"/>
          <p:cNvSpPr/>
          <p:nvPr/>
        </p:nvSpPr>
        <p:spPr>
          <a:xfrm>
            <a:off x="13256236" y="12070281"/>
            <a:ext cx="15697" cy="36626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6" name="bk object 216"/>
          <p:cNvSpPr/>
          <p:nvPr/>
        </p:nvSpPr>
        <p:spPr>
          <a:xfrm>
            <a:off x="13264470" y="12070281"/>
            <a:ext cx="7896" cy="36830"/>
          </a:xfrm>
          <a:custGeom>
            <a:avLst/>
            <a:gdLst/>
            <a:ahLst/>
            <a:cxnLst/>
            <a:rect l="l" t="t" r="r" b="b"/>
            <a:pathLst>
              <a:path w="8890" h="36829">
                <a:moveTo>
                  <a:pt x="8403" y="0"/>
                </a:moveTo>
                <a:lnTo>
                  <a:pt x="5391" y="1809"/>
                </a:lnTo>
                <a:lnTo>
                  <a:pt x="3210" y="4821"/>
                </a:lnTo>
                <a:lnTo>
                  <a:pt x="1871" y="8044"/>
                </a:lnTo>
                <a:lnTo>
                  <a:pt x="483" y="11291"/>
                </a:lnTo>
                <a:lnTo>
                  <a:pt x="0" y="14848"/>
                </a:lnTo>
                <a:lnTo>
                  <a:pt x="37" y="18344"/>
                </a:lnTo>
                <a:lnTo>
                  <a:pt x="148" y="21851"/>
                </a:lnTo>
                <a:lnTo>
                  <a:pt x="8403" y="36626"/>
                </a:lnTo>
                <a:lnTo>
                  <a:pt x="6804" y="35882"/>
                </a:lnTo>
                <a:lnTo>
                  <a:pt x="5552" y="34581"/>
                </a:lnTo>
                <a:lnTo>
                  <a:pt x="249" y="14848"/>
                </a:lnTo>
                <a:lnTo>
                  <a:pt x="694" y="11353"/>
                </a:lnTo>
                <a:lnTo>
                  <a:pt x="2664" y="6482"/>
                </a:lnTo>
                <a:lnTo>
                  <a:pt x="3532" y="4933"/>
                </a:lnTo>
                <a:lnTo>
                  <a:pt x="5651" y="2206"/>
                </a:lnTo>
                <a:lnTo>
                  <a:pt x="6903" y="941"/>
                </a:lnTo>
                <a:lnTo>
                  <a:pt x="8403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7" name="bk object 217"/>
          <p:cNvSpPr/>
          <p:nvPr/>
        </p:nvSpPr>
        <p:spPr>
          <a:xfrm>
            <a:off x="13256962" y="12070144"/>
            <a:ext cx="31584" cy="12700"/>
          </a:xfrm>
          <a:custGeom>
            <a:avLst/>
            <a:gdLst/>
            <a:ahLst/>
            <a:cxnLst/>
            <a:rect l="l" t="t" r="r" b="b"/>
            <a:pathLst>
              <a:path w="35559" h="12700">
                <a:moveTo>
                  <a:pt x="22308" y="260"/>
                </a:moveTo>
                <a:lnTo>
                  <a:pt x="21591" y="260"/>
                </a:lnTo>
                <a:lnTo>
                  <a:pt x="25396" y="1549"/>
                </a:lnTo>
                <a:lnTo>
                  <a:pt x="30289" y="4784"/>
                </a:lnTo>
                <a:lnTo>
                  <a:pt x="31693" y="5999"/>
                </a:lnTo>
                <a:lnTo>
                  <a:pt x="32916" y="7498"/>
                </a:lnTo>
                <a:lnTo>
                  <a:pt x="34147" y="8936"/>
                </a:lnTo>
                <a:lnTo>
                  <a:pt x="35200" y="10622"/>
                </a:lnTo>
                <a:lnTo>
                  <a:pt x="35498" y="12543"/>
                </a:lnTo>
                <a:lnTo>
                  <a:pt x="35247" y="10597"/>
                </a:lnTo>
                <a:lnTo>
                  <a:pt x="34196" y="8886"/>
                </a:lnTo>
                <a:lnTo>
                  <a:pt x="31779" y="5875"/>
                </a:lnTo>
                <a:lnTo>
                  <a:pt x="30304" y="4598"/>
                </a:lnTo>
                <a:lnTo>
                  <a:pt x="25483" y="1363"/>
                </a:lnTo>
                <a:lnTo>
                  <a:pt x="22308" y="260"/>
                </a:lnTo>
                <a:close/>
              </a:path>
              <a:path w="35559" h="12700">
                <a:moveTo>
                  <a:pt x="17773" y="0"/>
                </a:moveTo>
                <a:lnTo>
                  <a:pt x="0" y="12407"/>
                </a:lnTo>
                <a:lnTo>
                  <a:pt x="619" y="10597"/>
                </a:lnTo>
                <a:lnTo>
                  <a:pt x="1629" y="8886"/>
                </a:lnTo>
                <a:lnTo>
                  <a:pt x="2845" y="7473"/>
                </a:lnTo>
                <a:lnTo>
                  <a:pt x="3991" y="5999"/>
                </a:lnTo>
                <a:lnTo>
                  <a:pt x="5441" y="4784"/>
                </a:lnTo>
                <a:lnTo>
                  <a:pt x="10275" y="1698"/>
                </a:lnTo>
                <a:lnTo>
                  <a:pt x="14030" y="681"/>
                </a:lnTo>
                <a:lnTo>
                  <a:pt x="17773" y="272"/>
                </a:lnTo>
                <a:lnTo>
                  <a:pt x="22308" y="260"/>
                </a:lnTo>
                <a:lnTo>
                  <a:pt x="21665" y="37"/>
                </a:lnTo>
                <a:lnTo>
                  <a:pt x="17773" y="0"/>
                </a:lnTo>
                <a:close/>
              </a:path>
            </a:pathLst>
          </a:custGeom>
          <a:solidFill>
            <a:srgbClr val="F3ECD1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8" name="bk object 218"/>
          <p:cNvSpPr/>
          <p:nvPr/>
        </p:nvSpPr>
        <p:spPr>
          <a:xfrm>
            <a:off x="13292741" y="12081274"/>
            <a:ext cx="62639" cy="61626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19" name="bk object 219"/>
          <p:cNvSpPr/>
          <p:nvPr/>
        </p:nvSpPr>
        <p:spPr>
          <a:xfrm>
            <a:off x="13304504" y="12108742"/>
            <a:ext cx="15792" cy="31115"/>
          </a:xfrm>
          <a:custGeom>
            <a:avLst/>
            <a:gdLst/>
            <a:ahLst/>
            <a:cxnLst/>
            <a:rect l="l" t="t" r="r" b="b"/>
            <a:pathLst>
              <a:path w="17780" h="31115">
                <a:moveTo>
                  <a:pt x="7540" y="0"/>
                </a:moveTo>
                <a:lnTo>
                  <a:pt x="0" y="13324"/>
                </a:lnTo>
                <a:lnTo>
                  <a:pt x="538" y="16955"/>
                </a:lnTo>
                <a:lnTo>
                  <a:pt x="2050" y="19286"/>
                </a:lnTo>
                <a:lnTo>
                  <a:pt x="3066" y="22979"/>
                </a:lnTo>
                <a:lnTo>
                  <a:pt x="3216" y="23996"/>
                </a:lnTo>
                <a:lnTo>
                  <a:pt x="3359" y="24776"/>
                </a:lnTo>
                <a:lnTo>
                  <a:pt x="3425" y="25557"/>
                </a:lnTo>
                <a:lnTo>
                  <a:pt x="3512" y="26227"/>
                </a:lnTo>
                <a:lnTo>
                  <a:pt x="3624" y="27702"/>
                </a:lnTo>
                <a:lnTo>
                  <a:pt x="3711" y="28458"/>
                </a:lnTo>
                <a:lnTo>
                  <a:pt x="3859" y="29028"/>
                </a:lnTo>
                <a:lnTo>
                  <a:pt x="3971" y="29350"/>
                </a:lnTo>
                <a:lnTo>
                  <a:pt x="4107" y="29647"/>
                </a:lnTo>
                <a:lnTo>
                  <a:pt x="5483" y="31023"/>
                </a:lnTo>
                <a:lnTo>
                  <a:pt x="8396" y="28929"/>
                </a:lnTo>
                <a:lnTo>
                  <a:pt x="9387" y="28259"/>
                </a:lnTo>
                <a:lnTo>
                  <a:pt x="9883" y="27949"/>
                </a:lnTo>
                <a:lnTo>
                  <a:pt x="11172" y="26983"/>
                </a:lnTo>
                <a:lnTo>
                  <a:pt x="11383" y="26747"/>
                </a:lnTo>
                <a:lnTo>
                  <a:pt x="11841" y="26363"/>
                </a:lnTo>
                <a:lnTo>
                  <a:pt x="16043" y="19819"/>
                </a:lnTo>
                <a:lnTo>
                  <a:pt x="16378" y="19100"/>
                </a:lnTo>
                <a:lnTo>
                  <a:pt x="16985" y="17649"/>
                </a:lnTo>
                <a:lnTo>
                  <a:pt x="17184" y="15257"/>
                </a:lnTo>
                <a:lnTo>
                  <a:pt x="17456" y="14067"/>
                </a:lnTo>
                <a:lnTo>
                  <a:pt x="17531" y="12493"/>
                </a:lnTo>
                <a:lnTo>
                  <a:pt x="17630" y="11229"/>
                </a:lnTo>
                <a:lnTo>
                  <a:pt x="17469" y="9928"/>
                </a:lnTo>
                <a:lnTo>
                  <a:pt x="12870" y="632"/>
                </a:lnTo>
                <a:lnTo>
                  <a:pt x="12449" y="433"/>
                </a:lnTo>
                <a:lnTo>
                  <a:pt x="11011" y="260"/>
                </a:lnTo>
                <a:lnTo>
                  <a:pt x="10689" y="147"/>
                </a:lnTo>
                <a:lnTo>
                  <a:pt x="7540" y="0"/>
                </a:lnTo>
                <a:close/>
              </a:path>
            </a:pathLst>
          </a:custGeom>
          <a:solidFill>
            <a:srgbClr val="E21B13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0" name="bk object 220"/>
          <p:cNvSpPr/>
          <p:nvPr/>
        </p:nvSpPr>
        <p:spPr>
          <a:xfrm>
            <a:off x="13280081" y="12108754"/>
            <a:ext cx="40071" cy="36117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1" name="bk object 221"/>
          <p:cNvSpPr/>
          <p:nvPr/>
        </p:nvSpPr>
        <p:spPr>
          <a:xfrm>
            <a:off x="13287357" y="12131771"/>
            <a:ext cx="3948" cy="3810"/>
          </a:xfrm>
          <a:custGeom>
            <a:avLst/>
            <a:gdLst/>
            <a:ahLst/>
            <a:cxnLst/>
            <a:rect l="l" t="t" r="r" b="b"/>
            <a:pathLst>
              <a:path w="4444" h="3809">
                <a:moveTo>
                  <a:pt x="557" y="941"/>
                </a:moveTo>
                <a:lnTo>
                  <a:pt x="28" y="1338"/>
                </a:lnTo>
                <a:lnTo>
                  <a:pt x="0" y="1574"/>
                </a:lnTo>
                <a:lnTo>
                  <a:pt x="1140" y="1735"/>
                </a:lnTo>
                <a:lnTo>
                  <a:pt x="805" y="2231"/>
                </a:lnTo>
                <a:lnTo>
                  <a:pt x="941" y="3358"/>
                </a:lnTo>
                <a:lnTo>
                  <a:pt x="1264" y="2354"/>
                </a:lnTo>
                <a:lnTo>
                  <a:pt x="2825" y="2007"/>
                </a:lnTo>
                <a:lnTo>
                  <a:pt x="3436" y="2007"/>
                </a:lnTo>
                <a:lnTo>
                  <a:pt x="2825" y="1338"/>
                </a:lnTo>
                <a:lnTo>
                  <a:pt x="3296" y="991"/>
                </a:lnTo>
                <a:lnTo>
                  <a:pt x="1388" y="966"/>
                </a:lnTo>
                <a:lnTo>
                  <a:pt x="557" y="941"/>
                </a:lnTo>
                <a:close/>
              </a:path>
              <a:path w="4444" h="3809">
                <a:moveTo>
                  <a:pt x="3436" y="2007"/>
                </a:moveTo>
                <a:lnTo>
                  <a:pt x="2825" y="2007"/>
                </a:lnTo>
                <a:lnTo>
                  <a:pt x="3185" y="2652"/>
                </a:lnTo>
                <a:lnTo>
                  <a:pt x="3334" y="2416"/>
                </a:lnTo>
                <a:lnTo>
                  <a:pt x="3436" y="2007"/>
                </a:lnTo>
                <a:close/>
              </a:path>
              <a:path w="4444" h="3809">
                <a:moveTo>
                  <a:pt x="2045" y="0"/>
                </a:moveTo>
                <a:lnTo>
                  <a:pt x="1586" y="235"/>
                </a:lnTo>
                <a:lnTo>
                  <a:pt x="1388" y="966"/>
                </a:lnTo>
                <a:lnTo>
                  <a:pt x="3369" y="966"/>
                </a:lnTo>
                <a:lnTo>
                  <a:pt x="3879" y="793"/>
                </a:lnTo>
                <a:lnTo>
                  <a:pt x="2441" y="743"/>
                </a:lnTo>
                <a:lnTo>
                  <a:pt x="2045" y="0"/>
                </a:lnTo>
                <a:close/>
              </a:path>
              <a:path w="4444" h="3809">
                <a:moveTo>
                  <a:pt x="3123" y="396"/>
                </a:moveTo>
                <a:lnTo>
                  <a:pt x="2441" y="743"/>
                </a:lnTo>
                <a:lnTo>
                  <a:pt x="3785" y="743"/>
                </a:lnTo>
                <a:lnTo>
                  <a:pt x="3123" y="396"/>
                </a:lnTo>
                <a:close/>
              </a:path>
            </a:pathLst>
          </a:custGeom>
          <a:solidFill>
            <a:srgbClr val="2C682C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2" name="bk object 222"/>
          <p:cNvSpPr/>
          <p:nvPr/>
        </p:nvSpPr>
        <p:spPr>
          <a:xfrm>
            <a:off x="13288712" y="12132812"/>
            <a:ext cx="1128" cy="1270"/>
          </a:xfrm>
          <a:custGeom>
            <a:avLst/>
            <a:gdLst/>
            <a:ahLst/>
            <a:cxnLst/>
            <a:rect l="l" t="t" r="r" b="b"/>
            <a:pathLst>
              <a:path w="1269" h="1270">
                <a:moveTo>
                  <a:pt x="941" y="235"/>
                </a:moveTo>
                <a:lnTo>
                  <a:pt x="768" y="532"/>
                </a:lnTo>
                <a:lnTo>
                  <a:pt x="532" y="607"/>
                </a:lnTo>
                <a:lnTo>
                  <a:pt x="285" y="644"/>
                </a:lnTo>
                <a:lnTo>
                  <a:pt x="61" y="582"/>
                </a:lnTo>
                <a:lnTo>
                  <a:pt x="0" y="446"/>
                </a:lnTo>
                <a:lnTo>
                  <a:pt x="0" y="285"/>
                </a:lnTo>
                <a:lnTo>
                  <a:pt x="161" y="123"/>
                </a:lnTo>
                <a:lnTo>
                  <a:pt x="409" y="61"/>
                </a:lnTo>
                <a:lnTo>
                  <a:pt x="681" y="0"/>
                </a:lnTo>
                <a:lnTo>
                  <a:pt x="904" y="86"/>
                </a:lnTo>
                <a:lnTo>
                  <a:pt x="941" y="235"/>
                </a:lnTo>
                <a:close/>
              </a:path>
            </a:pathLst>
          </a:custGeom>
          <a:ln w="3175">
            <a:solidFill>
              <a:srgbClr val="5DAA30"/>
            </a:solidFill>
          </a:ln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3" name="bk object 223"/>
          <p:cNvSpPr/>
          <p:nvPr/>
        </p:nvSpPr>
        <p:spPr>
          <a:xfrm>
            <a:off x="13192451" y="12081275"/>
            <a:ext cx="73318" cy="62245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4" name="bk object 224"/>
          <p:cNvSpPr/>
          <p:nvPr/>
        </p:nvSpPr>
        <p:spPr>
          <a:xfrm>
            <a:off x="13275896" y="12046694"/>
            <a:ext cx="5284" cy="16100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5" name="bk object 225"/>
          <p:cNvSpPr/>
          <p:nvPr/>
        </p:nvSpPr>
        <p:spPr>
          <a:xfrm>
            <a:off x="13238390" y="11920443"/>
            <a:ext cx="7332" cy="29209"/>
          </a:xfrm>
          <a:custGeom>
            <a:avLst/>
            <a:gdLst/>
            <a:ahLst/>
            <a:cxnLst/>
            <a:rect l="l" t="t" r="r" b="b"/>
            <a:pathLst>
              <a:path w="8255" h="29209">
                <a:moveTo>
                  <a:pt x="4734" y="0"/>
                </a:moveTo>
                <a:lnTo>
                  <a:pt x="979" y="347"/>
                </a:lnTo>
                <a:lnTo>
                  <a:pt x="0" y="6817"/>
                </a:lnTo>
                <a:lnTo>
                  <a:pt x="1351" y="22521"/>
                </a:lnTo>
                <a:lnTo>
                  <a:pt x="3433" y="28755"/>
                </a:lnTo>
                <a:lnTo>
                  <a:pt x="7188" y="28408"/>
                </a:lnTo>
                <a:lnTo>
                  <a:pt x="8180" y="21913"/>
                </a:lnTo>
                <a:lnTo>
                  <a:pt x="7523" y="14080"/>
                </a:lnTo>
                <a:lnTo>
                  <a:pt x="6817" y="6234"/>
                </a:lnTo>
                <a:lnTo>
                  <a:pt x="4734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6" name="bk object 226"/>
          <p:cNvSpPr/>
          <p:nvPr/>
        </p:nvSpPr>
        <p:spPr>
          <a:xfrm>
            <a:off x="13238380" y="11920604"/>
            <a:ext cx="5076" cy="29209"/>
          </a:xfrm>
          <a:custGeom>
            <a:avLst/>
            <a:gdLst/>
            <a:ahLst/>
            <a:cxnLst/>
            <a:rect l="l" t="t" r="r" b="b"/>
            <a:pathLst>
              <a:path w="5715" h="29209">
                <a:moveTo>
                  <a:pt x="2887" y="0"/>
                </a:moveTo>
                <a:lnTo>
                  <a:pt x="979" y="185"/>
                </a:lnTo>
                <a:lnTo>
                  <a:pt x="0" y="6655"/>
                </a:lnTo>
                <a:lnTo>
                  <a:pt x="1363" y="22359"/>
                </a:lnTo>
                <a:lnTo>
                  <a:pt x="3445" y="28594"/>
                </a:lnTo>
                <a:lnTo>
                  <a:pt x="5304" y="28433"/>
                </a:lnTo>
                <a:lnTo>
                  <a:pt x="4723" y="21426"/>
                </a:lnTo>
                <a:lnTo>
                  <a:pt x="4128" y="15206"/>
                </a:lnTo>
                <a:lnTo>
                  <a:pt x="3518" y="8491"/>
                </a:lnTo>
                <a:lnTo>
                  <a:pt x="2887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7" name="bk object 227"/>
          <p:cNvSpPr/>
          <p:nvPr/>
        </p:nvSpPr>
        <p:spPr>
          <a:xfrm>
            <a:off x="13228912" y="11928733"/>
            <a:ext cx="9588" cy="27940"/>
          </a:xfrm>
          <a:custGeom>
            <a:avLst/>
            <a:gdLst/>
            <a:ahLst/>
            <a:cxnLst/>
            <a:rect l="l" t="t" r="r" b="b"/>
            <a:pathLst>
              <a:path w="10794" h="27940">
                <a:moveTo>
                  <a:pt x="6879" y="0"/>
                </a:moveTo>
                <a:lnTo>
                  <a:pt x="3842" y="5602"/>
                </a:lnTo>
                <a:lnTo>
                  <a:pt x="61" y="20351"/>
                </a:lnTo>
                <a:lnTo>
                  <a:pt x="0" y="26698"/>
                </a:lnTo>
                <a:lnTo>
                  <a:pt x="3730" y="27602"/>
                </a:lnTo>
                <a:lnTo>
                  <a:pt x="6767" y="22000"/>
                </a:lnTo>
                <a:lnTo>
                  <a:pt x="10560" y="7263"/>
                </a:lnTo>
                <a:lnTo>
                  <a:pt x="10609" y="917"/>
                </a:lnTo>
                <a:lnTo>
                  <a:pt x="8713" y="470"/>
                </a:lnTo>
                <a:lnTo>
                  <a:pt x="6879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8" name="bk object 228"/>
          <p:cNvSpPr/>
          <p:nvPr/>
        </p:nvSpPr>
        <p:spPr>
          <a:xfrm>
            <a:off x="13230541" y="11929218"/>
            <a:ext cx="7896" cy="27305"/>
          </a:xfrm>
          <a:custGeom>
            <a:avLst/>
            <a:gdLst/>
            <a:ahLst/>
            <a:cxnLst/>
            <a:rect l="l" t="t" r="r" b="b"/>
            <a:pathLst>
              <a:path w="8890" h="27304">
                <a:moveTo>
                  <a:pt x="6841" y="0"/>
                </a:moveTo>
                <a:lnTo>
                  <a:pt x="4904" y="7979"/>
                </a:lnTo>
                <a:lnTo>
                  <a:pt x="3253" y="14270"/>
                </a:lnTo>
                <a:lnTo>
                  <a:pt x="1686" y="20094"/>
                </a:lnTo>
                <a:lnTo>
                  <a:pt x="0" y="26673"/>
                </a:lnTo>
                <a:lnTo>
                  <a:pt x="1846" y="27119"/>
                </a:lnTo>
                <a:lnTo>
                  <a:pt x="4895" y="21517"/>
                </a:lnTo>
                <a:lnTo>
                  <a:pt x="8688" y="6792"/>
                </a:lnTo>
                <a:lnTo>
                  <a:pt x="8738" y="446"/>
                </a:lnTo>
                <a:lnTo>
                  <a:pt x="6841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29" name="bk object 229"/>
          <p:cNvSpPr/>
          <p:nvPr/>
        </p:nvSpPr>
        <p:spPr>
          <a:xfrm>
            <a:off x="13236904" y="11946310"/>
            <a:ext cx="9588" cy="29209"/>
          </a:xfrm>
          <a:custGeom>
            <a:avLst/>
            <a:gdLst/>
            <a:ahLst/>
            <a:cxnLst/>
            <a:rect l="l" t="t" r="r" b="b"/>
            <a:pathLst>
              <a:path w="10794" h="29209">
                <a:moveTo>
                  <a:pt x="3792" y="0"/>
                </a:moveTo>
                <a:lnTo>
                  <a:pt x="61" y="867"/>
                </a:lnTo>
                <a:lnTo>
                  <a:pt x="0" y="7411"/>
                </a:lnTo>
                <a:lnTo>
                  <a:pt x="3507" y="22768"/>
                </a:lnTo>
                <a:lnTo>
                  <a:pt x="6445" y="28681"/>
                </a:lnTo>
                <a:lnTo>
                  <a:pt x="10126" y="27788"/>
                </a:lnTo>
                <a:lnTo>
                  <a:pt x="10225" y="21244"/>
                </a:lnTo>
                <a:lnTo>
                  <a:pt x="6705" y="5912"/>
                </a:lnTo>
                <a:lnTo>
                  <a:pt x="3792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0" name="bk object 230"/>
          <p:cNvSpPr/>
          <p:nvPr/>
        </p:nvSpPr>
        <p:spPr>
          <a:xfrm>
            <a:off x="13236959" y="11946744"/>
            <a:ext cx="7896" cy="28575"/>
          </a:xfrm>
          <a:custGeom>
            <a:avLst/>
            <a:gdLst/>
            <a:ahLst/>
            <a:cxnLst/>
            <a:rect l="l" t="t" r="r" b="b"/>
            <a:pathLst>
              <a:path w="8890" h="28575">
                <a:moveTo>
                  <a:pt x="1945" y="0"/>
                </a:moveTo>
                <a:lnTo>
                  <a:pt x="61" y="421"/>
                </a:lnTo>
                <a:lnTo>
                  <a:pt x="0" y="6965"/>
                </a:lnTo>
                <a:lnTo>
                  <a:pt x="3495" y="22335"/>
                </a:lnTo>
                <a:lnTo>
                  <a:pt x="6445" y="28234"/>
                </a:lnTo>
                <a:lnTo>
                  <a:pt x="8267" y="27801"/>
                </a:lnTo>
                <a:lnTo>
                  <a:pt x="6720" y="20952"/>
                </a:lnTo>
                <a:lnTo>
                  <a:pt x="5269" y="14881"/>
                </a:lnTo>
                <a:lnTo>
                  <a:pt x="3737" y="8319"/>
                </a:lnTo>
                <a:lnTo>
                  <a:pt x="1945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1" name="bk object 231"/>
          <p:cNvSpPr/>
          <p:nvPr/>
        </p:nvSpPr>
        <p:spPr>
          <a:xfrm>
            <a:off x="13230332" y="11955705"/>
            <a:ext cx="7896" cy="27940"/>
          </a:xfrm>
          <a:custGeom>
            <a:avLst/>
            <a:gdLst/>
            <a:ahLst/>
            <a:cxnLst/>
            <a:rect l="l" t="t" r="r" b="b"/>
            <a:pathLst>
              <a:path w="8890" h="27940">
                <a:moveTo>
                  <a:pt x="3978" y="0"/>
                </a:moveTo>
                <a:lnTo>
                  <a:pt x="1722" y="5999"/>
                </a:lnTo>
                <a:lnTo>
                  <a:pt x="0" y="21083"/>
                </a:lnTo>
                <a:lnTo>
                  <a:pt x="793" y="27392"/>
                </a:lnTo>
                <a:lnTo>
                  <a:pt x="4647" y="27751"/>
                </a:lnTo>
                <a:lnTo>
                  <a:pt x="6854" y="21814"/>
                </a:lnTo>
                <a:lnTo>
                  <a:pt x="7851" y="13522"/>
                </a:lnTo>
                <a:lnTo>
                  <a:pt x="8601" y="6680"/>
                </a:lnTo>
                <a:lnTo>
                  <a:pt x="7771" y="384"/>
                </a:lnTo>
                <a:lnTo>
                  <a:pt x="3978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2" name="bk object 232"/>
          <p:cNvSpPr/>
          <p:nvPr/>
        </p:nvSpPr>
        <p:spPr>
          <a:xfrm>
            <a:off x="13232632" y="11955891"/>
            <a:ext cx="5640" cy="27940"/>
          </a:xfrm>
          <a:custGeom>
            <a:avLst/>
            <a:gdLst/>
            <a:ahLst/>
            <a:cxnLst/>
            <a:rect l="l" t="t" r="r" b="b"/>
            <a:pathLst>
              <a:path w="6350" h="27940">
                <a:moveTo>
                  <a:pt x="3173" y="0"/>
                </a:moveTo>
                <a:lnTo>
                  <a:pt x="2319" y="8194"/>
                </a:lnTo>
                <a:lnTo>
                  <a:pt x="1535" y="14661"/>
                </a:lnTo>
                <a:lnTo>
                  <a:pt x="662" y="21628"/>
                </a:lnTo>
                <a:lnTo>
                  <a:pt x="0" y="27379"/>
                </a:lnTo>
                <a:lnTo>
                  <a:pt x="1933" y="27578"/>
                </a:lnTo>
                <a:lnTo>
                  <a:pt x="4152" y="21628"/>
                </a:lnTo>
                <a:lnTo>
                  <a:pt x="5057" y="14067"/>
                </a:lnTo>
                <a:lnTo>
                  <a:pt x="5899" y="6494"/>
                </a:lnTo>
                <a:lnTo>
                  <a:pt x="5057" y="210"/>
                </a:lnTo>
                <a:lnTo>
                  <a:pt x="3173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3" name="bk object 233"/>
          <p:cNvSpPr/>
          <p:nvPr/>
        </p:nvSpPr>
        <p:spPr>
          <a:xfrm>
            <a:off x="13238676" y="11968991"/>
            <a:ext cx="11844" cy="26670"/>
          </a:xfrm>
          <a:custGeom>
            <a:avLst/>
            <a:gdLst/>
            <a:ahLst/>
            <a:cxnLst/>
            <a:rect l="l" t="t" r="r" b="b"/>
            <a:pathLst>
              <a:path w="13334" h="26670">
                <a:moveTo>
                  <a:pt x="3321" y="0"/>
                </a:moveTo>
                <a:lnTo>
                  <a:pt x="0" y="1326"/>
                </a:lnTo>
                <a:lnTo>
                  <a:pt x="904" y="7436"/>
                </a:lnTo>
                <a:lnTo>
                  <a:pt x="6445" y="21244"/>
                </a:lnTo>
                <a:lnTo>
                  <a:pt x="10039" y="26276"/>
                </a:lnTo>
                <a:lnTo>
                  <a:pt x="13336" y="24938"/>
                </a:lnTo>
                <a:lnTo>
                  <a:pt x="12456" y="18802"/>
                </a:lnTo>
                <a:lnTo>
                  <a:pt x="6891" y="5019"/>
                </a:lnTo>
                <a:lnTo>
                  <a:pt x="3321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4" name="bk object 234"/>
          <p:cNvSpPr/>
          <p:nvPr/>
        </p:nvSpPr>
        <p:spPr>
          <a:xfrm>
            <a:off x="13238655" y="11969661"/>
            <a:ext cx="10716" cy="26034"/>
          </a:xfrm>
          <a:custGeom>
            <a:avLst/>
            <a:gdLst/>
            <a:ahLst/>
            <a:cxnLst/>
            <a:rect l="l" t="t" r="r" b="b"/>
            <a:pathLst>
              <a:path w="12065" h="26034">
                <a:moveTo>
                  <a:pt x="1648" y="0"/>
                </a:moveTo>
                <a:lnTo>
                  <a:pt x="0" y="656"/>
                </a:lnTo>
                <a:lnTo>
                  <a:pt x="904" y="6767"/>
                </a:lnTo>
                <a:lnTo>
                  <a:pt x="6445" y="20575"/>
                </a:lnTo>
                <a:lnTo>
                  <a:pt x="10039" y="25619"/>
                </a:lnTo>
                <a:lnTo>
                  <a:pt x="11688" y="24962"/>
                </a:lnTo>
                <a:lnTo>
                  <a:pt x="9230" y="18799"/>
                </a:lnTo>
                <a:lnTo>
                  <a:pt x="4566" y="7473"/>
                </a:lnTo>
                <a:lnTo>
                  <a:pt x="1648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5" name="bk object 235"/>
          <p:cNvSpPr/>
          <p:nvPr/>
        </p:nvSpPr>
        <p:spPr>
          <a:xfrm>
            <a:off x="13235760" y="11978609"/>
            <a:ext cx="6768" cy="26670"/>
          </a:xfrm>
          <a:custGeom>
            <a:avLst/>
            <a:gdLst/>
            <a:ahLst/>
            <a:cxnLst/>
            <a:rect l="l" t="t" r="r" b="b"/>
            <a:pathLst>
              <a:path w="7619" h="26670">
                <a:moveTo>
                  <a:pt x="4784" y="0"/>
                </a:moveTo>
                <a:lnTo>
                  <a:pt x="3024" y="111"/>
                </a:lnTo>
                <a:lnTo>
                  <a:pt x="1202" y="198"/>
                </a:lnTo>
                <a:lnTo>
                  <a:pt x="0" y="6098"/>
                </a:lnTo>
                <a:lnTo>
                  <a:pt x="644" y="20438"/>
                </a:lnTo>
                <a:lnTo>
                  <a:pt x="2379" y="26189"/>
                </a:lnTo>
                <a:lnTo>
                  <a:pt x="5974" y="25954"/>
                </a:lnTo>
                <a:lnTo>
                  <a:pt x="7176" y="20091"/>
                </a:lnTo>
                <a:lnTo>
                  <a:pt x="6531" y="5726"/>
                </a:lnTo>
                <a:lnTo>
                  <a:pt x="4784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6" name="bk object 236"/>
          <p:cNvSpPr/>
          <p:nvPr/>
        </p:nvSpPr>
        <p:spPr>
          <a:xfrm>
            <a:off x="13238412" y="11978609"/>
            <a:ext cx="3948" cy="26670"/>
          </a:xfrm>
          <a:custGeom>
            <a:avLst/>
            <a:gdLst/>
            <a:ahLst/>
            <a:cxnLst/>
            <a:rect l="l" t="t" r="r" b="b"/>
            <a:pathLst>
              <a:path w="4444" h="26670">
                <a:moveTo>
                  <a:pt x="1772" y="0"/>
                </a:moveTo>
                <a:lnTo>
                  <a:pt x="0" y="99"/>
                </a:lnTo>
                <a:lnTo>
                  <a:pt x="434" y="7848"/>
                </a:lnTo>
                <a:lnTo>
                  <a:pt x="888" y="20091"/>
                </a:lnTo>
                <a:lnTo>
                  <a:pt x="1177" y="26078"/>
                </a:lnTo>
                <a:lnTo>
                  <a:pt x="2962" y="25954"/>
                </a:lnTo>
                <a:lnTo>
                  <a:pt x="4152" y="20091"/>
                </a:lnTo>
                <a:lnTo>
                  <a:pt x="3507" y="5713"/>
                </a:lnTo>
                <a:lnTo>
                  <a:pt x="1772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7" name="bk object 237"/>
          <p:cNvSpPr/>
          <p:nvPr/>
        </p:nvSpPr>
        <p:spPr>
          <a:xfrm>
            <a:off x="13241946" y="11993136"/>
            <a:ext cx="14100" cy="26034"/>
          </a:xfrm>
          <a:custGeom>
            <a:avLst/>
            <a:gdLst/>
            <a:ahLst/>
            <a:cxnLst/>
            <a:rect l="l" t="t" r="r" b="b"/>
            <a:pathLst>
              <a:path w="15875" h="26034">
                <a:moveTo>
                  <a:pt x="3173" y="0"/>
                </a:moveTo>
                <a:lnTo>
                  <a:pt x="1586" y="793"/>
                </a:lnTo>
                <a:lnTo>
                  <a:pt x="0" y="1623"/>
                </a:lnTo>
                <a:lnTo>
                  <a:pt x="1450" y="7635"/>
                </a:lnTo>
                <a:lnTo>
                  <a:pt x="4821" y="14266"/>
                </a:lnTo>
                <a:lnTo>
                  <a:pt x="8217" y="20884"/>
                </a:lnTo>
                <a:lnTo>
                  <a:pt x="12221" y="25594"/>
                </a:lnTo>
                <a:lnTo>
                  <a:pt x="13807" y="24764"/>
                </a:lnTo>
                <a:lnTo>
                  <a:pt x="15431" y="23958"/>
                </a:lnTo>
                <a:lnTo>
                  <a:pt x="13943" y="17922"/>
                </a:lnTo>
                <a:lnTo>
                  <a:pt x="7213" y="4709"/>
                </a:lnTo>
                <a:lnTo>
                  <a:pt x="3173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8" name="bk object 238"/>
          <p:cNvSpPr/>
          <p:nvPr/>
        </p:nvSpPr>
        <p:spPr>
          <a:xfrm>
            <a:off x="13241946" y="11993929"/>
            <a:ext cx="12408" cy="25400"/>
          </a:xfrm>
          <a:custGeom>
            <a:avLst/>
            <a:gdLst/>
            <a:ahLst/>
            <a:cxnLst/>
            <a:rect l="l" t="t" r="r" b="b"/>
            <a:pathLst>
              <a:path w="13969" h="25400">
                <a:moveTo>
                  <a:pt x="1598" y="0"/>
                </a:moveTo>
                <a:lnTo>
                  <a:pt x="0" y="830"/>
                </a:lnTo>
                <a:lnTo>
                  <a:pt x="1450" y="6841"/>
                </a:lnTo>
                <a:lnTo>
                  <a:pt x="8217" y="20104"/>
                </a:lnTo>
                <a:lnTo>
                  <a:pt x="12221" y="24801"/>
                </a:lnTo>
                <a:lnTo>
                  <a:pt x="13807" y="23971"/>
                </a:lnTo>
                <a:lnTo>
                  <a:pt x="10808" y="18064"/>
                </a:lnTo>
                <a:lnTo>
                  <a:pt x="8084" y="12850"/>
                </a:lnTo>
                <a:lnTo>
                  <a:pt x="5169" y="7203"/>
                </a:lnTo>
                <a:lnTo>
                  <a:pt x="1598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39" name="bk object 239"/>
          <p:cNvSpPr/>
          <p:nvPr/>
        </p:nvSpPr>
        <p:spPr>
          <a:xfrm>
            <a:off x="13240988" y="12004911"/>
            <a:ext cx="9024" cy="26670"/>
          </a:xfrm>
          <a:custGeom>
            <a:avLst/>
            <a:gdLst/>
            <a:ahLst/>
            <a:cxnLst/>
            <a:rect l="l" t="t" r="r" b="b"/>
            <a:pathLst>
              <a:path w="10159" h="26670">
                <a:moveTo>
                  <a:pt x="3644" y="0"/>
                </a:moveTo>
                <a:lnTo>
                  <a:pt x="123" y="830"/>
                </a:lnTo>
                <a:lnTo>
                  <a:pt x="0" y="6866"/>
                </a:lnTo>
                <a:lnTo>
                  <a:pt x="3234" y="20860"/>
                </a:lnTo>
                <a:lnTo>
                  <a:pt x="5986" y="26177"/>
                </a:lnTo>
                <a:lnTo>
                  <a:pt x="7709" y="25756"/>
                </a:lnTo>
                <a:lnTo>
                  <a:pt x="9481" y="25359"/>
                </a:lnTo>
                <a:lnTo>
                  <a:pt x="9593" y="19310"/>
                </a:lnTo>
                <a:lnTo>
                  <a:pt x="7957" y="12307"/>
                </a:lnTo>
                <a:lnTo>
                  <a:pt x="6358" y="5329"/>
                </a:lnTo>
                <a:lnTo>
                  <a:pt x="3644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0" name="bk object 240"/>
          <p:cNvSpPr/>
          <p:nvPr/>
        </p:nvSpPr>
        <p:spPr>
          <a:xfrm>
            <a:off x="13242641" y="12004911"/>
            <a:ext cx="7332" cy="26034"/>
          </a:xfrm>
          <a:custGeom>
            <a:avLst/>
            <a:gdLst/>
            <a:ahLst/>
            <a:cxnLst/>
            <a:rect l="l" t="t" r="r" b="b"/>
            <a:pathLst>
              <a:path w="8255" h="26034">
                <a:moveTo>
                  <a:pt x="1772" y="0"/>
                </a:moveTo>
                <a:lnTo>
                  <a:pt x="0" y="421"/>
                </a:lnTo>
                <a:lnTo>
                  <a:pt x="1834" y="7965"/>
                </a:lnTo>
                <a:lnTo>
                  <a:pt x="3183" y="13957"/>
                </a:lnTo>
                <a:lnTo>
                  <a:pt x="4401" y="19515"/>
                </a:lnTo>
                <a:lnTo>
                  <a:pt x="5837" y="25756"/>
                </a:lnTo>
                <a:lnTo>
                  <a:pt x="7610" y="25359"/>
                </a:lnTo>
                <a:lnTo>
                  <a:pt x="7709" y="19310"/>
                </a:lnTo>
                <a:lnTo>
                  <a:pt x="4486" y="5329"/>
                </a:lnTo>
                <a:lnTo>
                  <a:pt x="1772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1" name="bk object 241"/>
          <p:cNvSpPr/>
          <p:nvPr/>
        </p:nvSpPr>
        <p:spPr>
          <a:xfrm>
            <a:off x="13248904" y="12016612"/>
            <a:ext cx="16920" cy="24130"/>
          </a:xfrm>
          <a:custGeom>
            <a:avLst/>
            <a:gdLst/>
            <a:ahLst/>
            <a:cxnLst/>
            <a:rect l="l" t="t" r="r" b="b"/>
            <a:pathLst>
              <a:path w="19050" h="24129">
                <a:moveTo>
                  <a:pt x="2875" y="0"/>
                </a:moveTo>
                <a:lnTo>
                  <a:pt x="0" y="2131"/>
                </a:lnTo>
                <a:lnTo>
                  <a:pt x="2404" y="7845"/>
                </a:lnTo>
                <a:lnTo>
                  <a:pt x="6817" y="13807"/>
                </a:lnTo>
                <a:lnTo>
                  <a:pt x="11266" y="19757"/>
                </a:lnTo>
                <a:lnTo>
                  <a:pt x="15989" y="23723"/>
                </a:lnTo>
                <a:lnTo>
                  <a:pt x="17464" y="22669"/>
                </a:lnTo>
                <a:lnTo>
                  <a:pt x="18877" y="21616"/>
                </a:lnTo>
                <a:lnTo>
                  <a:pt x="16460" y="15902"/>
                </a:lnTo>
                <a:lnTo>
                  <a:pt x="12047" y="9952"/>
                </a:lnTo>
                <a:lnTo>
                  <a:pt x="7647" y="3966"/>
                </a:lnTo>
                <a:lnTo>
                  <a:pt x="2875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2" name="bk object 242"/>
          <p:cNvSpPr/>
          <p:nvPr/>
        </p:nvSpPr>
        <p:spPr>
          <a:xfrm>
            <a:off x="13248838" y="12017678"/>
            <a:ext cx="15792" cy="22860"/>
          </a:xfrm>
          <a:custGeom>
            <a:avLst/>
            <a:gdLst/>
            <a:ahLst/>
            <a:cxnLst/>
            <a:rect l="l" t="t" r="r" b="b"/>
            <a:pathLst>
              <a:path w="17780" h="22859">
                <a:moveTo>
                  <a:pt x="1425" y="0"/>
                </a:moveTo>
                <a:lnTo>
                  <a:pt x="0" y="1065"/>
                </a:lnTo>
                <a:lnTo>
                  <a:pt x="2392" y="6779"/>
                </a:lnTo>
                <a:lnTo>
                  <a:pt x="11254" y="18691"/>
                </a:lnTo>
                <a:lnTo>
                  <a:pt x="15989" y="22657"/>
                </a:lnTo>
                <a:lnTo>
                  <a:pt x="17451" y="21603"/>
                </a:lnTo>
                <a:lnTo>
                  <a:pt x="13511" y="16283"/>
                </a:lnTo>
                <a:lnTo>
                  <a:pt x="9949" y="11592"/>
                </a:lnTo>
                <a:lnTo>
                  <a:pt x="6132" y="6506"/>
                </a:lnTo>
                <a:lnTo>
                  <a:pt x="1425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3" name="bk object 243"/>
          <p:cNvSpPr/>
          <p:nvPr/>
        </p:nvSpPr>
        <p:spPr>
          <a:xfrm>
            <a:off x="13249652" y="12028337"/>
            <a:ext cx="11844" cy="26034"/>
          </a:xfrm>
          <a:custGeom>
            <a:avLst/>
            <a:gdLst/>
            <a:ahLst/>
            <a:cxnLst/>
            <a:rect l="l" t="t" r="r" b="b"/>
            <a:pathLst>
              <a:path w="13334" h="26034">
                <a:moveTo>
                  <a:pt x="3321" y="0"/>
                </a:moveTo>
                <a:lnTo>
                  <a:pt x="0" y="1400"/>
                </a:lnTo>
                <a:lnTo>
                  <a:pt x="880" y="7362"/>
                </a:lnTo>
                <a:lnTo>
                  <a:pt x="6395" y="20612"/>
                </a:lnTo>
                <a:lnTo>
                  <a:pt x="9977" y="25433"/>
                </a:lnTo>
                <a:lnTo>
                  <a:pt x="11638" y="24727"/>
                </a:lnTo>
                <a:lnTo>
                  <a:pt x="13262" y="23996"/>
                </a:lnTo>
                <a:lnTo>
                  <a:pt x="12394" y="18046"/>
                </a:lnTo>
                <a:lnTo>
                  <a:pt x="6916" y="4784"/>
                </a:lnTo>
                <a:lnTo>
                  <a:pt x="3321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4" name="bk object 244"/>
          <p:cNvSpPr/>
          <p:nvPr/>
        </p:nvSpPr>
        <p:spPr>
          <a:xfrm>
            <a:off x="13251062" y="12028338"/>
            <a:ext cx="10716" cy="24765"/>
          </a:xfrm>
          <a:custGeom>
            <a:avLst/>
            <a:gdLst/>
            <a:ahLst/>
            <a:cxnLst/>
            <a:rect l="l" t="t" r="r" b="b"/>
            <a:pathLst>
              <a:path w="12065" h="24765">
                <a:moveTo>
                  <a:pt x="1673" y="0"/>
                </a:moveTo>
                <a:lnTo>
                  <a:pt x="0" y="694"/>
                </a:lnTo>
                <a:lnTo>
                  <a:pt x="3058" y="7827"/>
                </a:lnTo>
                <a:lnTo>
                  <a:pt x="5380" y="13519"/>
                </a:lnTo>
                <a:lnTo>
                  <a:pt x="7510" y="18807"/>
                </a:lnTo>
                <a:lnTo>
                  <a:pt x="9990" y="24727"/>
                </a:lnTo>
                <a:lnTo>
                  <a:pt x="11626" y="23983"/>
                </a:lnTo>
                <a:lnTo>
                  <a:pt x="10758" y="18046"/>
                </a:lnTo>
                <a:lnTo>
                  <a:pt x="5267" y="4784"/>
                </a:lnTo>
                <a:lnTo>
                  <a:pt x="1673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5" name="bk object 245"/>
          <p:cNvSpPr/>
          <p:nvPr/>
        </p:nvSpPr>
        <p:spPr>
          <a:xfrm>
            <a:off x="13259351" y="12040361"/>
            <a:ext cx="16356" cy="23495"/>
          </a:xfrm>
          <a:custGeom>
            <a:avLst/>
            <a:gdLst/>
            <a:ahLst/>
            <a:cxnLst/>
            <a:rect l="l" t="t" r="r" b="b"/>
            <a:pathLst>
              <a:path w="18415" h="23495">
                <a:moveTo>
                  <a:pt x="2912" y="0"/>
                </a:moveTo>
                <a:lnTo>
                  <a:pt x="0" y="2119"/>
                </a:lnTo>
                <a:lnTo>
                  <a:pt x="2181" y="7734"/>
                </a:lnTo>
                <a:lnTo>
                  <a:pt x="10510" y="19434"/>
                </a:lnTo>
                <a:lnTo>
                  <a:pt x="15059" y="23314"/>
                </a:lnTo>
                <a:lnTo>
                  <a:pt x="16509" y="22223"/>
                </a:lnTo>
                <a:lnTo>
                  <a:pt x="17972" y="21182"/>
                </a:lnTo>
                <a:lnTo>
                  <a:pt x="15778" y="15580"/>
                </a:lnTo>
                <a:lnTo>
                  <a:pt x="7473" y="3879"/>
                </a:lnTo>
                <a:lnTo>
                  <a:pt x="2912" y="0"/>
                </a:lnTo>
                <a:close/>
              </a:path>
            </a:pathLst>
          </a:custGeom>
          <a:solidFill>
            <a:srgbClr val="589B38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6" name="bk object 246"/>
          <p:cNvSpPr/>
          <p:nvPr/>
        </p:nvSpPr>
        <p:spPr>
          <a:xfrm>
            <a:off x="13260639" y="12040361"/>
            <a:ext cx="15228" cy="22225"/>
          </a:xfrm>
          <a:custGeom>
            <a:avLst/>
            <a:gdLst/>
            <a:ahLst/>
            <a:cxnLst/>
            <a:rect l="l" t="t" r="r" b="b"/>
            <a:pathLst>
              <a:path w="17144" h="22225">
                <a:moveTo>
                  <a:pt x="1462" y="0"/>
                </a:moveTo>
                <a:lnTo>
                  <a:pt x="0" y="1065"/>
                </a:lnTo>
                <a:lnTo>
                  <a:pt x="4580" y="7340"/>
                </a:lnTo>
                <a:lnTo>
                  <a:pt x="8116" y="12365"/>
                </a:lnTo>
                <a:lnTo>
                  <a:pt x="11362" y="17030"/>
                </a:lnTo>
                <a:lnTo>
                  <a:pt x="15071" y="22223"/>
                </a:lnTo>
                <a:lnTo>
                  <a:pt x="16534" y="21182"/>
                </a:lnTo>
                <a:lnTo>
                  <a:pt x="14328" y="15580"/>
                </a:lnTo>
                <a:lnTo>
                  <a:pt x="6036" y="3879"/>
                </a:lnTo>
                <a:lnTo>
                  <a:pt x="1462" y="0"/>
                </a:lnTo>
                <a:close/>
              </a:path>
            </a:pathLst>
          </a:custGeom>
          <a:solidFill>
            <a:srgbClr val="346E35"/>
          </a:solid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7" name="bk object 247"/>
          <p:cNvSpPr/>
          <p:nvPr/>
        </p:nvSpPr>
        <p:spPr>
          <a:xfrm>
            <a:off x="13228736" y="11912783"/>
            <a:ext cx="69839" cy="47161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48" name="bk object 248"/>
          <p:cNvSpPr/>
          <p:nvPr/>
        </p:nvSpPr>
        <p:spPr>
          <a:xfrm>
            <a:off x="13232633" y="11894786"/>
            <a:ext cx="55264" cy="166459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9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43677" y="2032401"/>
            <a:ext cx="15368845" cy="1236942"/>
          </a:xfrm>
        </p:spPr>
        <p:txBody>
          <a:bodyPr lIns="0" tIns="0" rIns="0" bIns="0"/>
          <a:lstStyle>
            <a:lvl1pPr>
              <a:defRPr sz="8038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887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1280">
              <a:lnSpc>
                <a:spcPts val="3286"/>
              </a:lnSpc>
            </a:pPr>
            <a:r>
              <a:rPr lang="es-CO" spc="-18" smtClean="0"/>
              <a:t>PRESIDENCIA</a:t>
            </a:r>
          </a:p>
          <a:p>
            <a:pPr marL="11280">
              <a:lnSpc>
                <a:spcPts val="2487"/>
              </a:lnSpc>
            </a:pPr>
            <a:r>
              <a:rPr lang="es-CO" sz="2221" spc="40" smtClean="0"/>
              <a:t>DE </a:t>
            </a:r>
            <a:r>
              <a:rPr lang="es-CO" sz="2221" spc="22" smtClean="0"/>
              <a:t>LA</a:t>
            </a:r>
            <a:r>
              <a:rPr lang="es-CO" sz="2221" spc="-430" smtClean="0"/>
              <a:t> </a:t>
            </a:r>
            <a:r>
              <a:rPr lang="es-CO" sz="2221" spc="22" smtClean="0"/>
              <a:t>REPÚBLICA</a:t>
            </a:r>
            <a:endParaRPr lang="es-CO" sz="2221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2887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1280">
              <a:lnSpc>
                <a:spcPts val="3286"/>
              </a:lnSpc>
            </a:pPr>
            <a:r>
              <a:rPr lang="es-CO" spc="-18" smtClean="0"/>
              <a:t>PRESIDENCIA</a:t>
            </a:r>
          </a:p>
          <a:p>
            <a:pPr marL="11280">
              <a:lnSpc>
                <a:spcPts val="2487"/>
              </a:lnSpc>
            </a:pPr>
            <a:r>
              <a:rPr lang="es-CO" sz="2221" spc="40" smtClean="0"/>
              <a:t>DE </a:t>
            </a:r>
            <a:r>
              <a:rPr lang="es-CO" sz="2221" spc="22" smtClean="0"/>
              <a:t>LA</a:t>
            </a:r>
            <a:r>
              <a:rPr lang="es-CO" sz="2221" spc="-430" smtClean="0"/>
              <a:t> </a:t>
            </a:r>
            <a:r>
              <a:rPr lang="es-CO" sz="2221" spc="22" smtClean="0"/>
              <a:t>REPÚBLICA</a:t>
            </a:r>
            <a:endParaRPr lang="es-CO" sz="2221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y texto">
    <p:bg>
      <p:bgPr>
        <a:solidFill>
          <a:srgbClr val="2D6DF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7359482" y="4910150"/>
            <a:ext cx="9280772" cy="880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5858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7344641" y="6648167"/>
            <a:ext cx="9295613" cy="680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892820" lvl="0" indent="-446410" algn="l">
              <a:lnSpc>
                <a:spcPct val="90000"/>
              </a:lnSpc>
              <a:spcBef>
                <a:spcPts val="1562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929">
                <a:solidFill>
                  <a:srgbClr val="FFFFFF"/>
                </a:solidFill>
              </a:defRPr>
            </a:lvl1pPr>
            <a:lvl2pPr marL="1785640" lvl="1" indent="-620014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2678460" lvl="2" indent="-620014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3571281" lvl="3" indent="-620014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4464101" lvl="4" indent="-620014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5356921" lvl="5" indent="-620014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6249741" lvl="6" indent="-620014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7142561" lvl="7" indent="-620014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8035381" lvl="8" indent="-620014" algn="l">
              <a:lnSpc>
                <a:spcPct val="90000"/>
              </a:lnSpc>
              <a:spcBef>
                <a:spcPts val="781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059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bg>
      <p:bgPr>
        <a:solidFill>
          <a:srgbClr val="2D6DF3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/>
        </p:nvSpPr>
        <p:spPr>
          <a:xfrm>
            <a:off x="16279324" y="142282"/>
            <a:ext cx="1071489" cy="1024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8533" tIns="178533" rIns="178533" bIns="178533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1367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t>‹Nº›</a:t>
            </a:fld>
            <a:endParaRPr sz="1367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6279324" y="-56120"/>
            <a:ext cx="1071489" cy="1024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8533" tIns="178533" rIns="178533" bIns="178533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1367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t>‹Nº›</a:t>
            </a:fld>
            <a:endParaRPr sz="1367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12659501" y="0"/>
            <a:ext cx="5206301" cy="13392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78533" tIns="89242" rIns="178533" bIns="89242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34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2145065" y="12643955"/>
            <a:ext cx="8383136" cy="887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8533" tIns="178533" rIns="178533" bIns="178533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1172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1172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9FD0F7B-9135-8145-BC82-C3C39BEC8E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24421" y="5531570"/>
            <a:ext cx="8946895" cy="232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27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43677" y="2032401"/>
            <a:ext cx="15368845" cy="1409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50" b="1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2810" y="3080195"/>
            <a:ext cx="160705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838953" y="11934800"/>
            <a:ext cx="2579730" cy="7437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87" b="0" i="0">
                <a:solidFill>
                  <a:srgbClr val="1F427E"/>
                </a:solidFill>
                <a:latin typeface="Verdana"/>
                <a:cs typeface="Verdana"/>
              </a:defRPr>
            </a:lvl1pPr>
          </a:lstStyle>
          <a:p>
            <a:pPr marL="11280">
              <a:lnSpc>
                <a:spcPts val="3286"/>
              </a:lnSpc>
            </a:pPr>
            <a:r>
              <a:rPr lang="es-CO" spc="-18" smtClean="0"/>
              <a:t>PRESIDENCIA</a:t>
            </a:r>
          </a:p>
          <a:p>
            <a:pPr marL="11280">
              <a:lnSpc>
                <a:spcPts val="2487"/>
              </a:lnSpc>
            </a:pPr>
            <a:r>
              <a:rPr lang="es-CO" sz="2221" spc="40" smtClean="0"/>
              <a:t>DE </a:t>
            </a:r>
            <a:r>
              <a:rPr lang="es-CO" sz="2221" spc="22" smtClean="0"/>
              <a:t>LA</a:t>
            </a:r>
            <a:r>
              <a:rPr lang="es-CO" sz="2221" spc="-430" smtClean="0"/>
              <a:t> </a:t>
            </a:r>
            <a:r>
              <a:rPr lang="es-CO" sz="2221" spc="22" smtClean="0"/>
              <a:t>REPÚBLICA</a:t>
            </a:r>
            <a:endParaRPr lang="es-CO" sz="2221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92810" y="12454701"/>
            <a:ext cx="410692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856465" y="12454701"/>
            <a:ext cx="410692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06085">
        <a:defRPr>
          <a:latin typeface="+mn-lt"/>
          <a:ea typeface="+mn-ea"/>
          <a:cs typeface="+mn-cs"/>
        </a:defRPr>
      </a:lvl2pPr>
      <a:lvl3pPr marL="812170">
        <a:defRPr>
          <a:latin typeface="+mn-lt"/>
          <a:ea typeface="+mn-ea"/>
          <a:cs typeface="+mn-cs"/>
        </a:defRPr>
      </a:lvl3pPr>
      <a:lvl4pPr marL="1218255">
        <a:defRPr>
          <a:latin typeface="+mn-lt"/>
          <a:ea typeface="+mn-ea"/>
          <a:cs typeface="+mn-cs"/>
        </a:defRPr>
      </a:lvl4pPr>
      <a:lvl5pPr marL="1624340">
        <a:defRPr>
          <a:latin typeface="+mn-lt"/>
          <a:ea typeface="+mn-ea"/>
          <a:cs typeface="+mn-cs"/>
        </a:defRPr>
      </a:lvl5pPr>
      <a:lvl6pPr marL="2030425">
        <a:defRPr>
          <a:latin typeface="+mn-lt"/>
          <a:ea typeface="+mn-ea"/>
          <a:cs typeface="+mn-cs"/>
        </a:defRPr>
      </a:lvl6pPr>
      <a:lvl7pPr marL="2436510">
        <a:defRPr>
          <a:latin typeface="+mn-lt"/>
          <a:ea typeface="+mn-ea"/>
          <a:cs typeface="+mn-cs"/>
        </a:defRPr>
      </a:lvl7pPr>
      <a:lvl8pPr marL="2842595">
        <a:defRPr>
          <a:latin typeface="+mn-lt"/>
          <a:ea typeface="+mn-ea"/>
          <a:cs typeface="+mn-cs"/>
        </a:defRPr>
      </a:lvl8pPr>
      <a:lvl9pPr marL="324868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06085">
        <a:defRPr>
          <a:latin typeface="+mn-lt"/>
          <a:ea typeface="+mn-ea"/>
          <a:cs typeface="+mn-cs"/>
        </a:defRPr>
      </a:lvl2pPr>
      <a:lvl3pPr marL="812170">
        <a:defRPr>
          <a:latin typeface="+mn-lt"/>
          <a:ea typeface="+mn-ea"/>
          <a:cs typeface="+mn-cs"/>
        </a:defRPr>
      </a:lvl3pPr>
      <a:lvl4pPr marL="1218255">
        <a:defRPr>
          <a:latin typeface="+mn-lt"/>
          <a:ea typeface="+mn-ea"/>
          <a:cs typeface="+mn-cs"/>
        </a:defRPr>
      </a:lvl4pPr>
      <a:lvl5pPr marL="1624340">
        <a:defRPr>
          <a:latin typeface="+mn-lt"/>
          <a:ea typeface="+mn-ea"/>
          <a:cs typeface="+mn-cs"/>
        </a:defRPr>
      </a:lvl5pPr>
      <a:lvl6pPr marL="2030425">
        <a:defRPr>
          <a:latin typeface="+mn-lt"/>
          <a:ea typeface="+mn-ea"/>
          <a:cs typeface="+mn-cs"/>
        </a:defRPr>
      </a:lvl6pPr>
      <a:lvl7pPr marL="2436510">
        <a:defRPr>
          <a:latin typeface="+mn-lt"/>
          <a:ea typeface="+mn-ea"/>
          <a:cs typeface="+mn-cs"/>
        </a:defRPr>
      </a:lvl7pPr>
      <a:lvl8pPr marL="2842595">
        <a:defRPr>
          <a:latin typeface="+mn-lt"/>
          <a:ea typeface="+mn-ea"/>
          <a:cs typeface="+mn-cs"/>
        </a:defRPr>
      </a:lvl8pPr>
      <a:lvl9pPr marL="324868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tmp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tm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tm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65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306464"/>
              </p:ext>
            </p:extLst>
          </p:nvPr>
        </p:nvGraphicFramePr>
        <p:xfrm>
          <a:off x="738838" y="3921201"/>
          <a:ext cx="16919962" cy="75646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9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9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8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42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67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28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37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METAS</a:t>
                      </a:r>
                      <a:endParaRPr lang="es-CO" sz="1600" b="1" i="0" u="none" strike="noStrike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0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9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 Pacto por la legalidad: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seguridad efectiva y justicia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transparente y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para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que todos vivamos con libertad y en democracia.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5. Información y Comunicación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Transparencia, acceso a la información pública y lucha contra la corrupción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Promover el acceso a la información, la participación ciudadana y rendición de cuentas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cumplimiento de la Ley 1712 de 2014 y sus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reglamentarios</a:t>
                      </a:r>
                    </a:p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94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5. Información y Comunicación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implementación del Plan Anticorrupción y Atención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Ciudadana</a:t>
                      </a:r>
                    </a:p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99,17%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99,27%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99,33%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94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XV.</a:t>
                      </a:r>
                      <a:r>
                        <a:rPr lang="es-ES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Pacto por una gestión pública efectiva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5. Información y Comunicación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Gestión documental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Identificar el estado actual de la gestión documental de las entidades del Sector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con Diagnóstico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Integral de Archivos elaborado o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actualizado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536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5. Información y Comunicación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Desarrollar competencias para transformar la cultura organizacional en materia de gestión documental 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Campañas de sensibilización en materia de Gestión Documental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8237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5. Información y Comunicación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Realizar la planeación técnica de los documentos durante su ciclo de vida, creación y valoración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621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Tablas de Retención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elaboradas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actualizadas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conforme a la estructura orgánico-funcional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vigente, aprobadas en</a:t>
                      </a:r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Comité Institucional de Gestión y Desempeño </a:t>
                      </a:r>
                    </a:p>
                    <a:p>
                      <a:pPr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459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5. Información y Comunicación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Fomentar la cultura de gestión documental y administración de archivos en las entidades del sector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6213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Calificación en el nivel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 percepción de la gestión documental en las entidades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3,6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14883929" y="807926"/>
            <a:ext cx="2129380" cy="2357849"/>
            <a:chOff x="13474768" y="3022272"/>
            <a:chExt cx="2397444" cy="2654679"/>
          </a:xfrm>
        </p:grpSpPr>
        <p:sp>
          <p:nvSpPr>
            <p:cNvPr id="16" name="CuadroTexto 15"/>
            <p:cNvSpPr txBox="1"/>
            <p:nvPr/>
          </p:nvSpPr>
          <p:spPr>
            <a:xfrm>
              <a:off x="13474768" y="3022272"/>
              <a:ext cx="2397444" cy="265467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3366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sz="1066" dirty="0"/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</p:txBody>
        </p:sp>
        <p:pic>
          <p:nvPicPr>
            <p:cNvPr id="17" name="Imagen 16" descr="Recorte de pantalla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651" t="5220" r="25446" b="7581"/>
            <a:stretch/>
          </p:blipFill>
          <p:spPr>
            <a:xfrm>
              <a:off x="14233134" y="3486001"/>
              <a:ext cx="705028" cy="674939"/>
            </a:xfrm>
            <a:prstGeom prst="rect">
              <a:avLst/>
            </a:prstGeom>
          </p:spPr>
        </p:pic>
        <p:sp>
          <p:nvSpPr>
            <p:cNvPr id="19" name="CuadroTexto 18"/>
            <p:cNvSpPr txBox="1"/>
            <p:nvPr/>
          </p:nvSpPr>
          <p:spPr>
            <a:xfrm>
              <a:off x="13718378" y="4360764"/>
              <a:ext cx="1851331" cy="658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lnSpc>
                  <a:spcPct val="100000"/>
                </a:lnSpc>
              </a:pPr>
              <a:r>
                <a:rPr lang="es-CO" sz="1599" b="1" dirty="0">
                  <a:solidFill>
                    <a:schemeClr val="accent6">
                      <a:lumMod val="75000"/>
                    </a:schemeClr>
                  </a:solidFill>
                </a:rPr>
                <a:t>INFORMACIÓN Y COMUNICACIÓN</a:t>
              </a:r>
            </a:p>
          </p:txBody>
        </p:sp>
      </p:grpSp>
      <p:sp>
        <p:nvSpPr>
          <p:cNvPr id="15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200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 PLAN ESTRATÉGICO SECTORIAL</a:t>
            </a:r>
          </a:p>
        </p:txBody>
      </p:sp>
    </p:spTree>
    <p:extLst>
      <p:ext uri="{BB962C8B-B14F-4D97-AF65-F5344CB8AC3E}">
        <p14:creationId xmlns:p14="http://schemas.microsoft.com/office/powerpoint/2010/main" val="221561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717183"/>
              </p:ext>
            </p:extLst>
          </p:nvPr>
        </p:nvGraphicFramePr>
        <p:xfrm>
          <a:off x="738838" y="3921201"/>
          <a:ext cx="16919962" cy="268785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9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9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8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42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67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28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37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METAS</a:t>
                      </a:r>
                      <a:endParaRPr lang="es-CO" sz="1600" b="1" i="0" u="none" strike="noStrike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0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590"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V. Pacto por la Ciencia, la Tecnología y la Innovación: un sistema para construir la Colombia del futuro</a:t>
                      </a:r>
                    </a:p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6. Gestión del Conocimiento y la Innovación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Gestión del conocimiento y la innovación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Mantener el sistema integrado de gestión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Ejercicio de innovación implementado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5" name="Grupo 14"/>
          <p:cNvGrpSpPr/>
          <p:nvPr/>
        </p:nvGrpSpPr>
        <p:grpSpPr>
          <a:xfrm>
            <a:off x="14803556" y="1146328"/>
            <a:ext cx="2110767" cy="2357851"/>
            <a:chOff x="14162740" y="3008093"/>
            <a:chExt cx="2376489" cy="2654679"/>
          </a:xfrm>
        </p:grpSpPr>
        <p:sp>
          <p:nvSpPr>
            <p:cNvPr id="18" name="CuadroTexto 17"/>
            <p:cNvSpPr txBox="1"/>
            <p:nvPr/>
          </p:nvSpPr>
          <p:spPr>
            <a:xfrm>
              <a:off x="14162740" y="3008093"/>
              <a:ext cx="2376489" cy="265467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3366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sz="1066" dirty="0"/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</p:txBody>
        </p:sp>
        <p:pic>
          <p:nvPicPr>
            <p:cNvPr id="21" name="Imagen 20" descr="Recorte de pantalla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16742" y="3332814"/>
              <a:ext cx="1518652" cy="853548"/>
            </a:xfrm>
            <a:prstGeom prst="rect">
              <a:avLst/>
            </a:prstGeom>
            <a:ln>
              <a:noFill/>
            </a:ln>
          </p:spPr>
        </p:pic>
        <p:sp>
          <p:nvSpPr>
            <p:cNvPr id="22" name="CuadroTexto 21"/>
            <p:cNvSpPr txBox="1"/>
            <p:nvPr/>
          </p:nvSpPr>
          <p:spPr>
            <a:xfrm>
              <a:off x="14166849" y="4341385"/>
              <a:ext cx="2312053" cy="9351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599" b="1" dirty="0">
                  <a:solidFill>
                    <a:schemeClr val="accent6">
                      <a:lumMod val="75000"/>
                    </a:schemeClr>
                  </a:solidFill>
                </a:rPr>
                <a:t>GESTIÓN DEL CONOCIMIENTO </a:t>
              </a:r>
            </a:p>
            <a:p>
              <a:pPr algn="ctr"/>
              <a:r>
                <a:rPr lang="es-CO" sz="1599" b="1" dirty="0">
                  <a:solidFill>
                    <a:schemeClr val="accent6">
                      <a:lumMod val="75000"/>
                    </a:schemeClr>
                  </a:solidFill>
                </a:rPr>
                <a:t>Y LA INNOVACIÓN</a:t>
              </a:r>
            </a:p>
          </p:txBody>
        </p:sp>
      </p:grpSp>
      <p:sp>
        <p:nvSpPr>
          <p:cNvPr id="14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200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 PLAN ESTRATÉGICO SECTORIAL</a:t>
            </a:r>
          </a:p>
        </p:txBody>
      </p:sp>
    </p:spTree>
    <p:extLst>
      <p:ext uri="{BB962C8B-B14F-4D97-AF65-F5344CB8AC3E}">
        <p14:creationId xmlns:p14="http://schemas.microsoft.com/office/powerpoint/2010/main" val="306214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854992"/>
              </p:ext>
            </p:extLst>
          </p:nvPr>
        </p:nvGraphicFramePr>
        <p:xfrm>
          <a:off x="738838" y="3921201"/>
          <a:ext cx="16919962" cy="341937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9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9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8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42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67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28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37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METAS</a:t>
                      </a:r>
                      <a:endParaRPr lang="es-CO" sz="1600" b="1" i="0" u="none" strike="noStrike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0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459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XV.</a:t>
                      </a:r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Pacto por una gestión pública efectiva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7.Control Interno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Control interno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Robustecer las capacidades para prevenir la materialización de riesgos de corrupción pacto de cero tolerancia a la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corrupción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Presidencia de la República</a:t>
                      </a:r>
                    </a:p>
                    <a:p>
                      <a:pPr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Campañas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referentes al tema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anticorrupción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4590">
                <a:tc vMerge="1">
                  <a:txBody>
                    <a:bodyPr/>
                    <a:lstStyle/>
                    <a:p>
                      <a:pPr algn="l" fontAlgn="b"/>
                      <a:endParaRPr lang="es-CO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7.Control Interno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Control interno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Fortalecer el Sistema de Control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Interno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Presidencia de la República</a:t>
                      </a:r>
                    </a:p>
                    <a:p>
                      <a:pPr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Cumplimiento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del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Programa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nual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Auditorias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88%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88%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88%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88%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88%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15074275" y="1146328"/>
            <a:ext cx="2110767" cy="2357851"/>
            <a:chOff x="14162740" y="3008093"/>
            <a:chExt cx="2376489" cy="2654679"/>
          </a:xfrm>
        </p:grpSpPr>
        <p:sp>
          <p:nvSpPr>
            <p:cNvPr id="16" name="CuadroTexto 15"/>
            <p:cNvSpPr txBox="1"/>
            <p:nvPr/>
          </p:nvSpPr>
          <p:spPr>
            <a:xfrm>
              <a:off x="14162740" y="3008093"/>
              <a:ext cx="2376489" cy="265467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3366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sz="1066" dirty="0"/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</p:txBody>
        </p:sp>
        <p:sp>
          <p:nvSpPr>
            <p:cNvPr id="17" name="CuadroTexto 16"/>
            <p:cNvSpPr txBox="1"/>
            <p:nvPr/>
          </p:nvSpPr>
          <p:spPr>
            <a:xfrm>
              <a:off x="14227176" y="4506358"/>
              <a:ext cx="2312053" cy="3810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599" b="1" dirty="0">
                  <a:solidFill>
                    <a:schemeClr val="accent6">
                      <a:lumMod val="75000"/>
                    </a:schemeClr>
                  </a:solidFill>
                </a:rPr>
                <a:t>CONTROL INTERNO</a:t>
              </a:r>
            </a:p>
          </p:txBody>
        </p:sp>
      </p:grpSp>
      <p:pic>
        <p:nvPicPr>
          <p:cNvPr id="19" name="Imagen 18" descr="Recorte de pantalla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1789" y="1576447"/>
            <a:ext cx="1073534" cy="664201"/>
          </a:xfrm>
          <a:prstGeom prst="rect">
            <a:avLst/>
          </a:prstGeom>
        </p:spPr>
      </p:pic>
      <p:sp>
        <p:nvSpPr>
          <p:cNvPr id="15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200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 PLAN ESTRATÉGICO SECTORIAL</a:t>
            </a:r>
          </a:p>
        </p:txBody>
      </p:sp>
    </p:spTree>
    <p:extLst>
      <p:ext uri="{BB962C8B-B14F-4D97-AF65-F5344CB8AC3E}">
        <p14:creationId xmlns:p14="http://schemas.microsoft.com/office/powerpoint/2010/main" val="208863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13100" y="5665833"/>
            <a:ext cx="12543832" cy="1565014"/>
          </a:xfrm>
        </p:spPr>
        <p:txBody>
          <a:bodyPr/>
          <a:lstStyle/>
          <a:p>
            <a:pPr algn="ctr"/>
            <a:r>
              <a:rPr lang="es-CO" sz="5400" dirty="0">
                <a:latin typeface="Calibri Light" panose="020F0302020204030204" pitchFamily="34" charset="0"/>
                <a:cs typeface="Calibri Light" panose="020F0302020204030204" pitchFamily="34" charset="0"/>
              </a:rPr>
              <a:t>ANEXO PLAN ESTRATÉGICO SECTORIAL </a:t>
            </a:r>
            <a:br>
              <a:rPr lang="es-CO" sz="54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s-CO" sz="5400" dirty="0">
                <a:latin typeface="Calibri Light" panose="020F0302020204030204" pitchFamily="34" charset="0"/>
                <a:cs typeface="Calibri Light" panose="020F0302020204030204" pitchFamily="34" charset="0"/>
              </a:rPr>
              <a:t>2019-2022</a:t>
            </a:r>
          </a:p>
        </p:txBody>
      </p:sp>
    </p:spTree>
    <p:extLst>
      <p:ext uri="{BB962C8B-B14F-4D97-AF65-F5344CB8AC3E}">
        <p14:creationId xmlns:p14="http://schemas.microsoft.com/office/powerpoint/2010/main" val="399975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198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 PLAN ESTRATÉGICO SECTORIAL</a:t>
            </a:r>
            <a:endParaRPr lang="es-CO" sz="2842" b="1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5098557" y="1010968"/>
            <a:ext cx="2154165" cy="238852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57150">
            <a:solidFill>
              <a:srgbClr val="3366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</a:pPr>
            <a:endParaRPr lang="es-CO" sz="1066" b="1" dirty="0"/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066" b="1" dirty="0">
              <a:solidFill>
                <a:srgbClr val="713C4F"/>
              </a:solidFill>
            </a:endParaRPr>
          </a:p>
          <a:p>
            <a:pPr lvl="0"/>
            <a:endParaRPr lang="es-CO" sz="1954" dirty="0">
              <a:solidFill>
                <a:srgbClr val="713C4F"/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15558237" y="2174611"/>
            <a:ext cx="1272154" cy="584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0000"/>
              </a:lnSpc>
            </a:pPr>
            <a:r>
              <a:rPr lang="es-CO" sz="1599" b="1" dirty="0">
                <a:solidFill>
                  <a:schemeClr val="accent6">
                    <a:lumMod val="75000"/>
                  </a:schemeClr>
                </a:solidFill>
              </a:rPr>
              <a:t>TALENTO</a:t>
            </a:r>
          </a:p>
          <a:p>
            <a:pPr lvl="0" algn="ctr">
              <a:lnSpc>
                <a:spcPct val="100000"/>
              </a:lnSpc>
            </a:pPr>
            <a:r>
              <a:rPr lang="es-CO" sz="1599" b="1" dirty="0">
                <a:solidFill>
                  <a:schemeClr val="accent6">
                    <a:lumMod val="75000"/>
                  </a:schemeClr>
                </a:solidFill>
              </a:rPr>
              <a:t>HUMANO</a:t>
            </a:r>
          </a:p>
        </p:txBody>
      </p:sp>
      <p:pic>
        <p:nvPicPr>
          <p:cNvPr id="19" name="Imagen 18" descr="Recorte de pantalla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4213" y="1517205"/>
            <a:ext cx="1546598" cy="599472"/>
          </a:xfrm>
          <a:prstGeom prst="rect">
            <a:avLst/>
          </a:prstGeom>
          <a:noFill/>
        </p:spPr>
      </p:pic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261693"/>
              </p:ext>
            </p:extLst>
          </p:nvPr>
        </p:nvGraphicFramePr>
        <p:xfrm>
          <a:off x="469900" y="3824456"/>
          <a:ext cx="16919963" cy="652921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5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7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8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232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67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28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37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200" b="1" i="0" u="none" strike="noStrike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44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3447">
                <a:tc rowSpan="4">
                  <a:txBody>
                    <a:bodyPr/>
                    <a:lstStyle/>
                    <a:p>
                      <a:pPr marL="182563" indent="0" algn="ctr" fontAlgn="ctr"/>
                      <a:r>
                        <a:rPr lang="es-CO" sz="160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XV. Pacto por una gestión pública efectiva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1. Talento Humano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Gestión Estratégica del Talento Humano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Certificar el Sistema de Gestión de Seguridad y Salud en el Trabajo bajo la norma ISO 45001 de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</a:p>
                    <a:p>
                      <a:pPr marL="182563" indent="0" algn="just" fontAlgn="ctr"/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ARN</a:t>
                      </a:r>
                    </a:p>
                    <a:p>
                      <a:pPr marL="182563" indent="0" algn="just" fontAlgn="ctr"/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UNGRD</a:t>
                      </a:r>
                    </a:p>
                    <a:p>
                      <a:pPr marL="182563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ANIVBV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avance de cumplimiento de los requisitos de la Norma ISO 45001 de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78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Certificar el Sistema de Gestión de Seguridad y Salud en el Trabajo bajo la norma ISO 45001 de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</a:p>
                    <a:p>
                      <a:pPr marL="182563" indent="0" algn="just" fontAlgn="ctr"/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ARN</a:t>
                      </a:r>
                    </a:p>
                    <a:p>
                      <a:pPr marL="182563" indent="0" algn="just" fontAlgn="ctr"/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UNGRD</a:t>
                      </a:r>
                    </a:p>
                    <a:p>
                      <a:pPr marL="92075" indent="0" algn="just" fontAlgn="ctr"/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con certificación en la Norma ISO 45001 de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78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Fortalecimiento del Clima Laboral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Presidencia de la República</a:t>
                      </a:r>
                    </a:p>
                    <a:p>
                      <a:pPr marL="182563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Resultado de la encuesta de medición del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clima laboral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86%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86%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2878">
                <a:tc vMerge="1">
                  <a:txBody>
                    <a:bodyPr/>
                    <a:lstStyle/>
                    <a:p>
                      <a:pPr marL="182563" indent="0"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318" marR="6318" marT="631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Integridad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Promoción de la gestión del Manual de Integridad y Buen Gobierno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Calificación de encuesta frente a la apropiación del Manual de Integridad y Buen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Gobierno</a:t>
                      </a:r>
                    </a:p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63%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67%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72%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77%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77%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33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820830"/>
              </p:ext>
            </p:extLst>
          </p:nvPr>
        </p:nvGraphicFramePr>
        <p:xfrm>
          <a:off x="546100" y="3114154"/>
          <a:ext cx="16919962" cy="901333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9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8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1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43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6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67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28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37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METAS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44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418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XV. Pacto por una gestión pública efectiva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3. Gestión con Valores para Resultados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Gestión presupuestal y eficiencia del gasto público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Optimizar la planeación y ejecución financiera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</a:t>
                      </a:r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Sector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Avance en la ejecución </a:t>
                      </a:r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presupuestal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97,9%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97,25%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97,50%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97,90%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97,90%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182563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Avance en la ejecución </a:t>
                      </a:r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del PAC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96,94%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96,94%</a:t>
                      </a:r>
                      <a:endParaRPr kumimoji="0" lang="es-CO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96,94%</a:t>
                      </a:r>
                      <a:endParaRPr kumimoji="0" lang="es-CO" sz="16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96,94%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96,94%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540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182563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</a:p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ARN</a:t>
                      </a:r>
                    </a:p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UNGRD</a:t>
                      </a:r>
                    </a:p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ANIVBV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Ejecución de recursos entregados en administración y/o  patrimonios </a:t>
                      </a:r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autónomos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56,28%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74,0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77,0%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82,0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82,0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7238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Servicio al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ciudadano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Optimización de los mecanismos para medir la percepción del cliente externo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Satisfacción del cliente externo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87,0%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87,0%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87,0%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88,0%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88,0%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64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Mantener el nivel de satisfacción frente a la respuesta a peticiones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82563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30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Nivel de satisfacción del cliente frente a la respuesta a peticiones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81,0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82,0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82,0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83,0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83,0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3088916"/>
                  </a:ext>
                </a:extLst>
              </a:tr>
              <a:tr h="11430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Garantizar los tiempos de respuesta de las PSQRD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Atención oportuna a las Peticiones, Sugerencias, Quejas, Reclamos y Denuncias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3659116"/>
                  </a:ext>
                </a:extLst>
              </a:tr>
              <a:tr h="114300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Defensa jurídica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Fortalecimiento de la Defensa Jurídica del Estado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Eficacia en la atención judicial y administrativa de procesos y acciones judiciales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96,0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96,0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96,0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96,0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96,0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447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182563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Tasa de </a:t>
                      </a:r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éxito procesal – Sector</a:t>
                      </a:r>
                    </a:p>
                    <a:p>
                      <a:pPr marL="92075" indent="0" algn="just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90,0%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198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</a:t>
            </a:r>
            <a:r>
              <a:rPr lang="es-CO" sz="3198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s-CO" sz="3198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PLAN ESTRATÉGICO SECTORIAL</a:t>
            </a:r>
            <a:endParaRPr lang="es-CO" sz="2842" b="1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15100300" y="512642"/>
            <a:ext cx="2165755" cy="2378829"/>
            <a:chOff x="15086966" y="943289"/>
            <a:chExt cx="2165755" cy="2378829"/>
          </a:xfrm>
        </p:grpSpPr>
        <p:sp>
          <p:nvSpPr>
            <p:cNvPr id="21" name="CuadroTexto 20"/>
            <p:cNvSpPr txBox="1"/>
            <p:nvPr/>
          </p:nvSpPr>
          <p:spPr>
            <a:xfrm>
              <a:off x="15086966" y="943289"/>
              <a:ext cx="2165755" cy="237882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3366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sz="1066" dirty="0"/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15425366" y="2250608"/>
              <a:ext cx="1474521" cy="8306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s-CO" sz="1599" b="1" dirty="0">
                  <a:solidFill>
                    <a:schemeClr val="accent6">
                      <a:lumMod val="75000"/>
                    </a:schemeClr>
                  </a:solidFill>
                </a:rPr>
                <a:t>GESTIÓN CON VALORES PARA </a:t>
              </a:r>
            </a:p>
            <a:p>
              <a:pPr lvl="0" algn="ctr">
                <a:lnSpc>
                  <a:spcPct val="100000"/>
                </a:lnSpc>
              </a:pPr>
              <a:r>
                <a:rPr lang="es-CO" sz="1599" b="1" dirty="0">
                  <a:solidFill>
                    <a:schemeClr val="accent6">
                      <a:lumMod val="75000"/>
                    </a:schemeClr>
                  </a:solidFill>
                </a:rPr>
                <a:t>EL RESULTADO </a:t>
              </a:r>
            </a:p>
          </p:txBody>
        </p:sp>
        <p:pic>
          <p:nvPicPr>
            <p:cNvPr id="24" name="Imagen 23" descr="Recorte de pantalla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40172" y="1367030"/>
              <a:ext cx="1244008" cy="6894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980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243056"/>
              </p:ext>
            </p:extLst>
          </p:nvPr>
        </p:nvGraphicFramePr>
        <p:xfrm>
          <a:off x="546100" y="3324737"/>
          <a:ext cx="16919963" cy="803797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5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71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89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6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67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28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37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44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344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XV. Pacto por una gestión pública efectiva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3. Gestión con Valores para Resultados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Mejora normativa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Fortalecimiento de la construcción de paz a través de la reintegración y la estabilización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Agencia para la Reincorporación y la Normalización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Instrumentos normativos identificados para la implementación de la reintegración y la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reincorporación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V. Pacto por la Ciencia, la Tecnología y la Innovación: un sistema para construir la Colombia del futuro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3. Gestión con Valores para Resultados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Gobierno Digital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Implementar la política de gobierno digital, arquitectura y servicios ciudadanos digitales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Sector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 de la República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Sellos de Excelencia en Gobierno 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60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Documento de diagnóstico de la política de Gobierno 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780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Plan de la política de  Gobierno Digital Implementado, partiendo de </a:t>
                      </a:r>
                      <a:r>
                        <a:rPr lang="es-CO" sz="1600" b="0" i="0" u="none" strike="noStrike" dirty="0" err="1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Furag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2017 o autodiagnóstico de </a:t>
                      </a:r>
                      <a:r>
                        <a:rPr lang="es-CO" sz="1600" b="0" i="0" u="none" strike="noStrike" dirty="0" err="1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MinTic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459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Seguridad Digital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Implementación del Modelo de Seguridad y Privacidad de la Información -  MSPI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</a:p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APC</a:t>
                      </a:r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Colombia</a:t>
                      </a:r>
                    </a:p>
                    <a:p>
                      <a:pPr marL="92075" indent="0" algn="just" fontAlgn="ctr"/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ARN</a:t>
                      </a:r>
                    </a:p>
                    <a:p>
                      <a:pPr marL="92075" indent="0" algn="just" fontAlgn="ctr"/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UNGRD</a:t>
                      </a:r>
                    </a:p>
                    <a:p>
                      <a:pPr marL="92075" indent="0" algn="just" fontAlgn="ctr"/>
                      <a:r>
                        <a:rPr lang="es-ES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ART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certificadas o </a:t>
                      </a:r>
                      <a:r>
                        <a:rPr lang="pt-B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recertificadas</a:t>
                      </a:r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pt-BR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</a:t>
                      </a:r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ISO </a:t>
                      </a:r>
                      <a:r>
                        <a:rPr lang="pt-BR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27001:2013</a:t>
                      </a:r>
                      <a:endParaRPr lang="pt-BR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7459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Gobierno 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Implementación del Modelo de Seguridad y Privacidad de la Información -  MSPI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Agencia Nacional Inmobiliaria Virgilio Barco Vargas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avance en la adopción del Modelo de Seguridad y Privacidad de la Información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2" name="Grupo 1"/>
          <p:cNvGrpSpPr/>
          <p:nvPr/>
        </p:nvGrpSpPr>
        <p:grpSpPr>
          <a:xfrm>
            <a:off x="15024100" y="512642"/>
            <a:ext cx="2165755" cy="2378829"/>
            <a:chOff x="15086966" y="943289"/>
            <a:chExt cx="2165755" cy="2378829"/>
          </a:xfrm>
        </p:grpSpPr>
        <p:sp>
          <p:nvSpPr>
            <p:cNvPr id="17" name="CuadroTexto 16"/>
            <p:cNvSpPr txBox="1"/>
            <p:nvPr/>
          </p:nvSpPr>
          <p:spPr>
            <a:xfrm>
              <a:off x="15086966" y="943289"/>
              <a:ext cx="2165755" cy="237882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3366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sz="1066" dirty="0"/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15425366" y="2250608"/>
              <a:ext cx="1474521" cy="8306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lnSpc>
                  <a:spcPct val="100000"/>
                </a:lnSpc>
              </a:pPr>
              <a:r>
                <a:rPr lang="es-CO" sz="1599" b="1" dirty="0">
                  <a:solidFill>
                    <a:schemeClr val="accent6">
                      <a:lumMod val="75000"/>
                    </a:schemeClr>
                  </a:solidFill>
                </a:rPr>
                <a:t>GESTIÓN CON VALORES PARA </a:t>
              </a:r>
            </a:p>
            <a:p>
              <a:pPr lvl="0" algn="ctr">
                <a:lnSpc>
                  <a:spcPct val="100000"/>
                </a:lnSpc>
              </a:pPr>
              <a:r>
                <a:rPr lang="es-CO" sz="1599" b="1" dirty="0">
                  <a:solidFill>
                    <a:schemeClr val="accent6">
                      <a:lumMod val="75000"/>
                    </a:schemeClr>
                  </a:solidFill>
                </a:rPr>
                <a:t>EL RESULTADO </a:t>
              </a:r>
            </a:p>
          </p:txBody>
        </p:sp>
        <p:pic>
          <p:nvPicPr>
            <p:cNvPr id="22" name="Imagen 21" descr="Recorte de pantalla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540172" y="1367030"/>
              <a:ext cx="1244008" cy="689470"/>
            </a:xfrm>
            <a:prstGeom prst="rect">
              <a:avLst/>
            </a:prstGeom>
          </p:spPr>
        </p:pic>
      </p:grpSp>
      <p:sp>
        <p:nvSpPr>
          <p:cNvPr id="14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198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 PLAN ESTRATÉGICO SECTORIAL</a:t>
            </a:r>
            <a:endParaRPr lang="es-CO" sz="2842" b="1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19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375933"/>
              </p:ext>
            </p:extLst>
          </p:nvPr>
        </p:nvGraphicFramePr>
        <p:xfrm>
          <a:off x="738838" y="3326003"/>
          <a:ext cx="16919961" cy="902769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9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3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1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55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1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67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28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01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METAS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432"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XV. Pacto por una gestión</a:t>
                      </a:r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pública efectiva</a:t>
                      </a: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 Evaluación de Resultados</a:t>
                      </a:r>
                    </a:p>
                  </a:txBody>
                  <a:tcPr marL="5612" marR="5612" marT="561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Seguimiento y evaluación del desempeño institucional 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Promover el cumplimiento de los objetivos institucionales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Sector</a:t>
                      </a:r>
                      <a:r>
                        <a:rPr lang="es-CO" sz="16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Presidencia </a:t>
                      </a:r>
                      <a:r>
                        <a:rPr lang="es-CO" sz="160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de la República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Calificación Dimensión de Direccionamiento Estratégico y </a:t>
                      </a:r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Planeación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74,25*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81,97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83,4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84,67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84,67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368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I. Pacto por la legalidad: seguridad efectiva y justicia transparente para que todos vivamos con libertad y en democracia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 Evaluación de Resultados</a:t>
                      </a: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desempeño institucional </a:t>
                      </a:r>
                    </a:p>
                    <a:p>
                      <a:pPr algn="ctr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6"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Fortalecer las líneas de acción estatal frente a la prevención de acciones que atenten contra los Derechos</a:t>
                      </a:r>
                      <a:r>
                        <a:rPr lang="es-ES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Humanos y Derecho Internacional Humanitario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6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Entidades territoriales asistidas técnicamente en la inclusión del componente de empresas y derechos humanos en los instrumentos de planeación territorial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21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368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Mapas de riesgos de vulneraciones de Derechos Humanos publicados  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1368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Medidas de reparación ordenadas por órganos internacionales de derechos humanos atendidas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 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039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Municipios asistidos en la construcción e implementación de la política de prevención del reclutamiento, uso, utilización y violencia sexual contra Niñas, Niños y Adolescentes por Grupos Delictivos Organizados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039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Municipios que implementan iniciativas comunitarias de fortalecimiento de entornos de protección de niños, niñas y adolescentes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039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Observatorios activados en la Red Nacional de Observatorios de Derechos Humanos y DIH 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2" name="Grupo 1"/>
          <p:cNvGrpSpPr/>
          <p:nvPr/>
        </p:nvGrpSpPr>
        <p:grpSpPr>
          <a:xfrm>
            <a:off x="14949350" y="490387"/>
            <a:ext cx="2117212" cy="2357851"/>
            <a:chOff x="14949350" y="490387"/>
            <a:chExt cx="2117212" cy="2357851"/>
          </a:xfrm>
        </p:grpSpPr>
        <p:sp>
          <p:nvSpPr>
            <p:cNvPr id="15" name="CuadroTexto 14"/>
            <p:cNvSpPr txBox="1"/>
            <p:nvPr/>
          </p:nvSpPr>
          <p:spPr>
            <a:xfrm>
              <a:off x="14949350" y="490387"/>
              <a:ext cx="2117212" cy="235785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3366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sz="1066" dirty="0"/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</p:txBody>
        </p:sp>
        <p:grpSp>
          <p:nvGrpSpPr>
            <p:cNvPr id="18" name="Grupo 17"/>
            <p:cNvGrpSpPr/>
            <p:nvPr/>
          </p:nvGrpSpPr>
          <p:grpSpPr>
            <a:xfrm>
              <a:off x="15371876" y="980956"/>
              <a:ext cx="1328621" cy="1518969"/>
              <a:chOff x="7929649" y="3410401"/>
              <a:chExt cx="1495880" cy="1710191"/>
            </a:xfrm>
          </p:grpSpPr>
          <p:pic>
            <p:nvPicPr>
              <p:cNvPr id="21" name="Imagen 20" descr="Recorte de pantalla"/>
              <p:cNvPicPr>
                <a:picLocks noChangeAspect="1"/>
              </p:cNvPicPr>
              <p:nvPr/>
            </p:nvPicPr>
            <p:blipFill rotWithShape="1"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189" t="2884" r="16189" b="230"/>
              <a:stretch/>
            </p:blipFill>
            <p:spPr>
              <a:xfrm>
                <a:off x="8296303" y="3410401"/>
                <a:ext cx="732790" cy="674939"/>
              </a:xfrm>
              <a:prstGeom prst="rect">
                <a:avLst/>
              </a:prstGeom>
            </p:spPr>
          </p:pic>
          <p:sp>
            <p:nvSpPr>
              <p:cNvPr id="23" name="CuadroTexto 22"/>
              <p:cNvSpPr txBox="1"/>
              <p:nvPr/>
            </p:nvSpPr>
            <p:spPr>
              <a:xfrm>
                <a:off x="7929649" y="4185415"/>
                <a:ext cx="1495880" cy="935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CO"/>
                </a:defPPr>
                <a:lvl1pPr lvl="0" algn="ctr">
                  <a:lnSpc>
                    <a:spcPct val="100000"/>
                  </a:lnSpc>
                  <a:defRPr b="1">
                    <a:solidFill>
                      <a:schemeClr val="accent6">
                        <a:lumMod val="75000"/>
                      </a:schemeClr>
                    </a:solidFill>
                  </a:defRPr>
                </a:lvl1pPr>
              </a:lstStyle>
              <a:p>
                <a:r>
                  <a:rPr lang="es-CO" sz="1599" dirty="0"/>
                  <a:t>EVALUACIÓN DE RESULTADOS</a:t>
                </a:r>
              </a:p>
            </p:txBody>
          </p:sp>
        </p:grpSp>
      </p:grpSp>
      <p:sp>
        <p:nvSpPr>
          <p:cNvPr id="14" name="CuadroTexto 13"/>
          <p:cNvSpPr txBox="1"/>
          <p:nvPr/>
        </p:nvSpPr>
        <p:spPr>
          <a:xfrm>
            <a:off x="505226" y="12409350"/>
            <a:ext cx="7540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*</a:t>
            </a:r>
            <a:r>
              <a:rPr lang="es-CO" sz="1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Promedio </a:t>
            </a:r>
            <a:r>
              <a:rPr lang="es-CO"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de </a:t>
            </a:r>
            <a:r>
              <a:rPr lang="es-CO" sz="1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la dimensión de Direccionamiento Estratégico de las </a:t>
            </a:r>
            <a:r>
              <a:rPr lang="es-CO" sz="1400" dirty="0">
                <a:latin typeface="Calibri Light" panose="020F0302020204030204" pitchFamily="34" charset="0"/>
                <a:cs typeface="Calibri Light" panose="020F0302020204030204" pitchFamily="34" charset="0"/>
              </a:rPr>
              <a:t>entidades del sector </a:t>
            </a:r>
            <a:r>
              <a:rPr lang="es-CO" sz="1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- </a:t>
            </a:r>
            <a:r>
              <a:rPr lang="es-CO" sz="1400" dirty="0" err="1" smtClean="0">
                <a:latin typeface="Calibri Light" panose="020F0302020204030204" pitchFamily="34" charset="0"/>
                <a:cs typeface="Calibri Light" panose="020F0302020204030204" pitchFamily="34" charset="0"/>
              </a:rPr>
              <a:t>Furag</a:t>
            </a:r>
            <a:r>
              <a:rPr lang="es-CO" sz="14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2018.</a:t>
            </a:r>
            <a:endParaRPr lang="es-CO"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200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 PLAN ESTRATÉGICO SECTORIAL</a:t>
            </a:r>
          </a:p>
        </p:txBody>
      </p:sp>
    </p:spTree>
    <p:extLst>
      <p:ext uri="{BB962C8B-B14F-4D97-AF65-F5344CB8AC3E}">
        <p14:creationId xmlns:p14="http://schemas.microsoft.com/office/powerpoint/2010/main" val="352831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369590"/>
              </p:ext>
            </p:extLst>
          </p:nvPr>
        </p:nvGraphicFramePr>
        <p:xfrm>
          <a:off x="192077" y="3678851"/>
          <a:ext cx="17499023" cy="724875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6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3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5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2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01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60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26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III. Pacto por la equidad: política social moderna centrada en la familia, eficiente, de calidad y conectada a mercados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</a:t>
                      </a:r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Evaluación de Resultados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desempeño</a:t>
                      </a:r>
                      <a:r>
                        <a:rPr lang="es-ES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institucional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Desarrollar herramientas para fortalecer los talentos y habilidades de la población joven 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Jóvenes beneficiados de la estrategia SACÚDETE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182563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5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57.216</a:t>
                      </a:r>
                      <a:endParaRPr lang="es-CO" sz="155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5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114.428</a:t>
                      </a:r>
                      <a:endParaRPr lang="es-CO" sz="155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5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114.428</a:t>
                      </a:r>
                      <a:endParaRPr lang="es-CO" sz="155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5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114.428</a:t>
                      </a:r>
                      <a:endParaRPr lang="es-CO" sz="155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ES" sz="15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400.500</a:t>
                      </a:r>
                      <a:endParaRPr lang="es-CO" sz="155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368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Nodos SACÚDETE creados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182563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58332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Priorizar los asuntos de juventud en la agenda pública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Asistencias técnicas a  entidades territoriales realizadas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182563" indent="0" algn="just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90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XI. Pacto por la Construcción de Paz: Cultura de la legalidad, convivencia, estabilización y víctimas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desempeño</a:t>
                      </a:r>
                      <a:r>
                        <a:rPr lang="es-ES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institucional</a:t>
                      </a: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Mejorar las capacidades económicas de los pequeños productores y recolectores que transitan a economías lícitas dentro del Programa Nacional Integral de Sustitución de cultivos ilícitos 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Área de cultivos ilícitos erradicados en el marco de los acuerdos de sustitución 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43.000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50.000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50.000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25745817"/>
                  </a:ext>
                </a:extLst>
              </a:tr>
              <a:tr h="7058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familias con proceso de sustitución finalizado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7%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33%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30%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30%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14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XIV. Pacto de equidad para las mujeres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0" i="0" u="none" strike="noStrike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51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desempeño</a:t>
                      </a:r>
                      <a:r>
                        <a:rPr lang="es-ES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institucional</a:t>
                      </a: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Mejorar la incorporación de los enfoques de género e </a:t>
                      </a:r>
                      <a:r>
                        <a:rPr lang="es-ES" sz="1600" b="0" i="0" u="none" strike="noStrike" dirty="0" err="1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interseccionalidad</a:t>
                      </a: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en los procesos de planeación de las entidades del nivel nacional y territorial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  <a:endParaRPr lang="es-CO" sz="1600" b="0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Pública para la Equidad de la Mujer formulada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4712382"/>
                  </a:ext>
                </a:extLst>
              </a:tr>
            </a:tbl>
          </a:graphicData>
        </a:graphic>
      </p:graphicFrame>
      <p:grpSp>
        <p:nvGrpSpPr>
          <p:cNvPr id="16" name="Grupo 15"/>
          <p:cNvGrpSpPr/>
          <p:nvPr/>
        </p:nvGrpSpPr>
        <p:grpSpPr>
          <a:xfrm>
            <a:off x="14949350" y="490387"/>
            <a:ext cx="2117212" cy="2357851"/>
            <a:chOff x="14949350" y="490387"/>
            <a:chExt cx="2117212" cy="2357851"/>
          </a:xfrm>
        </p:grpSpPr>
        <p:sp>
          <p:nvSpPr>
            <p:cNvPr id="17" name="CuadroTexto 16"/>
            <p:cNvSpPr txBox="1"/>
            <p:nvPr/>
          </p:nvSpPr>
          <p:spPr>
            <a:xfrm>
              <a:off x="14949350" y="490387"/>
              <a:ext cx="2117212" cy="235785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3366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sz="1066" dirty="0"/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</p:txBody>
        </p:sp>
        <p:grpSp>
          <p:nvGrpSpPr>
            <p:cNvPr id="19" name="Grupo 18"/>
            <p:cNvGrpSpPr/>
            <p:nvPr/>
          </p:nvGrpSpPr>
          <p:grpSpPr>
            <a:xfrm>
              <a:off x="15371876" y="980956"/>
              <a:ext cx="1328621" cy="1518969"/>
              <a:chOff x="7929649" y="3410401"/>
              <a:chExt cx="1495880" cy="1710191"/>
            </a:xfrm>
          </p:grpSpPr>
          <p:pic>
            <p:nvPicPr>
              <p:cNvPr id="22" name="Imagen 21" descr="Recorte de pantalla"/>
              <p:cNvPicPr>
                <a:picLocks noChangeAspect="1"/>
              </p:cNvPicPr>
              <p:nvPr/>
            </p:nvPicPr>
            <p:blipFill rotWithShape="1"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189" t="2884" r="16189" b="230"/>
              <a:stretch/>
            </p:blipFill>
            <p:spPr>
              <a:xfrm>
                <a:off x="8296303" y="3410401"/>
                <a:ext cx="732790" cy="674939"/>
              </a:xfrm>
              <a:prstGeom prst="rect">
                <a:avLst/>
              </a:prstGeom>
            </p:spPr>
          </p:pic>
          <p:sp>
            <p:nvSpPr>
              <p:cNvPr id="24" name="CuadroTexto 23"/>
              <p:cNvSpPr txBox="1"/>
              <p:nvPr/>
            </p:nvSpPr>
            <p:spPr>
              <a:xfrm>
                <a:off x="7929649" y="4185415"/>
                <a:ext cx="1495880" cy="935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CO"/>
                </a:defPPr>
                <a:lvl1pPr lvl="0" algn="ctr">
                  <a:lnSpc>
                    <a:spcPct val="100000"/>
                  </a:lnSpc>
                  <a:defRPr b="1">
                    <a:solidFill>
                      <a:schemeClr val="accent6">
                        <a:lumMod val="75000"/>
                      </a:schemeClr>
                    </a:solidFill>
                  </a:defRPr>
                </a:lvl1pPr>
              </a:lstStyle>
              <a:p>
                <a:r>
                  <a:rPr lang="es-CO" sz="1599" dirty="0"/>
                  <a:t>EVALUACIÓN DE RESULTADOS</a:t>
                </a:r>
              </a:p>
            </p:txBody>
          </p:sp>
        </p:grpSp>
      </p:grpSp>
      <p:sp>
        <p:nvSpPr>
          <p:cNvPr id="25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200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 PLAN ESTRATÉGICO SECTORIAL</a:t>
            </a:r>
          </a:p>
        </p:txBody>
      </p:sp>
    </p:spTree>
    <p:extLst>
      <p:ext uri="{BB962C8B-B14F-4D97-AF65-F5344CB8AC3E}">
        <p14:creationId xmlns:p14="http://schemas.microsoft.com/office/powerpoint/2010/main" val="36600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59008"/>
              </p:ext>
            </p:extLst>
          </p:nvPr>
        </p:nvGraphicFramePr>
        <p:xfrm>
          <a:off x="738838" y="2505075"/>
          <a:ext cx="16919961" cy="1007392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9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88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67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828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134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800" b="1" i="0" u="none" strike="noStrike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751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739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XI. Pacto por la Construcción de Paz: Cultura de la legalidad, convivencia, estabilización y víctimas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4. Evaluación de Resultados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desempeño institucional 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Fortalecer la coordinación y articulación para la planificación y seguimiento en Acción Integral contra Minas Antipersonal (AICMA)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92075" indent="0"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Intervenciones de Educación en el riesgo de minas en zonas afectadas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1.675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1.775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1.950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2.120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2.120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2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víctimas civiles de MAP y MUSE orientadas en la ruta de asistencia, atención y reparación a víctimas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94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municipios libres de sospecha de minas antipersonal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72,54%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75,66%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78,33%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81,46%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81,46%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0942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Intervenciones en asistencia técnica a las entidades territoriales para la implementación y seguimiento de la acción integral contra minas antipersonal (AICMA)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480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7206076"/>
                  </a:ext>
                </a:extLst>
              </a:tr>
              <a:tr h="499447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 Pacto por la legalidad: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seguridad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efectiva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justicia transparente y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para que todos vivamos con libertad y en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democracia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Promover el mejoramiento del acceso y calidad de la información pública para la garantía de la transparencia, acceso a la información y lucha contra la corrupción 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Presidencia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denuncias con atención priorizada recibidas a través de los mecanismos de denuncia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447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sujetos obligados incluidos en el Formulario Único de Reporte de Avances de la Gestión (FURAG) que avanzan en la implementación de la Ley de Transparencia y Acceso a la Información Pública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34%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37%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40%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44%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44%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0942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Mapas de riesgo de corrupción sectoriales y territoriales formulados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b="0" i="0" u="none" strike="noStrike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b="0" i="0" u="none" strike="noStrike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0942">
                <a:tc rowSpan="2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XI. Pacto por la Construcción de Paz: Cultura de la legalidad, convivencia, estabilización y víctimas</a:t>
                      </a:r>
                      <a:endParaRPr lang="es-CO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 Evaluación de Resultados</a:t>
                      </a:r>
                    </a:p>
                    <a:p>
                      <a:pPr algn="ctr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desempeño institucional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Fortalecimiento de la construcción de Paz a través de la Reintegración y la Estabilización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Agencia para la Renovación</a:t>
                      </a:r>
                      <a:r>
                        <a:rPr lang="es-ES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del Territorio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Obras de Infraestructura comunitaria en municipios PDET, ejecutadas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400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400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500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500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1.800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1883511"/>
                  </a:ext>
                </a:extLst>
              </a:tr>
              <a:tr h="730942">
                <a:tc vMerge="1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600" b="0" i="0" u="none" strike="noStrike" dirty="0" smtClean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just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* </a:t>
                      </a: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iniciativas de los Planes de Desarrollo con Enfoque Territorial, con viabilidad jurídica y técnica, implementadas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  <a:p>
                      <a:pPr marL="182563" indent="0" algn="just" fontAlgn="ctr"/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7,6%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20%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35%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43%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43%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72233937"/>
                  </a:ext>
                </a:extLst>
              </a:tr>
            </a:tbl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546100" y="12669656"/>
            <a:ext cx="4279185" cy="338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599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*</a:t>
            </a:r>
            <a:r>
              <a:rPr lang="es-CO" sz="1599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En revisión de la ficha técnica por parte del DNP</a:t>
            </a:r>
            <a:r>
              <a:rPr lang="es-CO" sz="1599" dirty="0"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</a:p>
        </p:txBody>
      </p:sp>
      <p:sp>
        <p:nvSpPr>
          <p:cNvPr id="16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200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 PLAN ESTRATÉGICO SECTORIAL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14949350" y="66675"/>
            <a:ext cx="2117212" cy="2357851"/>
            <a:chOff x="14949350" y="490387"/>
            <a:chExt cx="2117212" cy="2357851"/>
          </a:xfrm>
        </p:grpSpPr>
        <p:sp>
          <p:nvSpPr>
            <p:cNvPr id="19" name="CuadroTexto 18"/>
            <p:cNvSpPr txBox="1"/>
            <p:nvPr/>
          </p:nvSpPr>
          <p:spPr>
            <a:xfrm>
              <a:off x="14949350" y="490387"/>
              <a:ext cx="2117212" cy="235785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3366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sz="1066" dirty="0"/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</p:txBody>
        </p:sp>
        <p:grpSp>
          <p:nvGrpSpPr>
            <p:cNvPr id="22" name="Grupo 21"/>
            <p:cNvGrpSpPr/>
            <p:nvPr/>
          </p:nvGrpSpPr>
          <p:grpSpPr>
            <a:xfrm>
              <a:off x="15371876" y="980956"/>
              <a:ext cx="1328621" cy="1518969"/>
              <a:chOff x="7929649" y="3410401"/>
              <a:chExt cx="1495880" cy="1710191"/>
            </a:xfrm>
          </p:grpSpPr>
          <p:pic>
            <p:nvPicPr>
              <p:cNvPr id="24" name="Imagen 23" descr="Recorte de pantalla"/>
              <p:cNvPicPr>
                <a:picLocks noChangeAspect="1"/>
              </p:cNvPicPr>
              <p:nvPr/>
            </p:nvPicPr>
            <p:blipFill rotWithShape="1"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189" t="2884" r="16189" b="230"/>
              <a:stretch/>
            </p:blipFill>
            <p:spPr>
              <a:xfrm>
                <a:off x="8296303" y="3410401"/>
                <a:ext cx="732790" cy="674939"/>
              </a:xfrm>
              <a:prstGeom prst="rect">
                <a:avLst/>
              </a:prstGeom>
            </p:spPr>
          </p:pic>
          <p:sp>
            <p:nvSpPr>
              <p:cNvPr id="25" name="CuadroTexto 24"/>
              <p:cNvSpPr txBox="1"/>
              <p:nvPr/>
            </p:nvSpPr>
            <p:spPr>
              <a:xfrm>
                <a:off x="7929649" y="4185415"/>
                <a:ext cx="1495880" cy="935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CO"/>
                </a:defPPr>
                <a:lvl1pPr lvl="0" algn="ctr">
                  <a:lnSpc>
                    <a:spcPct val="100000"/>
                  </a:lnSpc>
                  <a:defRPr b="1">
                    <a:solidFill>
                      <a:schemeClr val="accent6">
                        <a:lumMod val="75000"/>
                      </a:schemeClr>
                    </a:solidFill>
                  </a:defRPr>
                </a:lvl1pPr>
              </a:lstStyle>
              <a:p>
                <a:r>
                  <a:rPr lang="es-CO" sz="1599" dirty="0"/>
                  <a:t>EVALUACIÓN DE RESULTADOS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8075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104256"/>
              </p:ext>
            </p:extLst>
          </p:nvPr>
        </p:nvGraphicFramePr>
        <p:xfrm>
          <a:off x="393700" y="2871704"/>
          <a:ext cx="17145000" cy="942233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71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3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9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34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66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09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50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6375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PACTO PLAN NACIONAL DE DESARROLLO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DIMENSIÓN MODELO INTEGRADO DE PLANEACIÓN Y GESTIÓN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POLÍTICA DE GESTIÓN Y DESEMPEÑO INSTITUCIONAL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SECTORIAL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ENTIDAD RESPONSABLE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INDICADOR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METAS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Arial Rounded MT Bold" panose="020F07040305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0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1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2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3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AÑO 4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CUATRIENIO</a:t>
                      </a:r>
                      <a:endParaRPr lang="es-CO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5612" marR="5612" marT="5612" marB="0" anchor="ctr">
                    <a:solidFill>
                      <a:srgbClr val="33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447">
                <a:tc rowSpan="3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XVI. Pacto por la descentralización: conectar territorios gobiernos y poblaciones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 Evaluación de Resultados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desempeño institucional 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Gestionar proyectos integrales de infraestructura para las sedes administrativas o misionales de las entidades públicas que lo requieran 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Agencia Nacional Inmobiliaria Virgilio Barco Vargas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Área construida de proyectos inmobiliarios desarrollados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14.000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32.000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102.000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102.000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447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M2 de suelo habilitados por la Agencia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547.384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559.116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571.746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588.763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          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588.763 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447"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92075" indent="0"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6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563" indent="0" algn="just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Número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 proyectos inmobiliarios ejecutados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             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             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           16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           20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                                    20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4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. Pacto por la legalidad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: seguridad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efectiva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y justicia transparente 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para que todos vivamos con libertad y en democracia.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</a:t>
                      </a:r>
                      <a:r>
                        <a:rPr lang="es-CO" sz="16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Evaluación de Resultados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desempeño institucional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92075" indent="0"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Fortalecimiento de la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Gestión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 la Cooperación Internacional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Agencia Presidencial de Cooperación Internacional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Nacional de Cooperación Internacional 2019-2022 formulada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-</a:t>
                      </a:r>
                      <a:endParaRPr lang="es-CO" sz="16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</a:t>
                      </a:r>
                      <a:endParaRPr lang="es-CO" sz="16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-</a:t>
                      </a:r>
                      <a:endParaRPr lang="es-CO" sz="1600" b="1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8237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Implementación de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las actividades bajo responsabilidad de APC Colombia en el marco de la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Estrategia Nacional de Cooperación Internacional 2019-2022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142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IV. Pacto por la sostenibilidad: producir conservando y conservar produciendo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 Evaluación de Resultados </a:t>
                      </a:r>
                      <a:endParaRPr lang="es-CO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ES" sz="18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desempeño</a:t>
                      </a:r>
                      <a:r>
                        <a:rPr lang="es-ES" sz="1800" b="0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institucional</a:t>
                      </a:r>
                      <a:endParaRPr lang="es-CO" sz="18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Fortalecimiento de la gestión del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riesgo 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 Desastres en el territorio nacional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Unidad Nacional para la Gestión del Riesgo de Desastres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Tasa de personas afectadas a causa de eventos recurrentes (Tasa por cada 100.000 habitantes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)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1.024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1.011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999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987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987</a:t>
                      </a:r>
                      <a:endParaRPr lang="es-CO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8063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Documento</a:t>
                      </a:r>
                      <a:r>
                        <a:rPr lang="es-CO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de </a:t>
                      </a:r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Programa </a:t>
                      </a:r>
                      <a:r>
                        <a:rPr lang="es-CO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Nacional de Asistencia </a:t>
                      </a:r>
                      <a:r>
                        <a:rPr lang="es-CO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Técnica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06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Departamentos con programa de asistencia técnica implementado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12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32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9928012"/>
                  </a:ext>
                </a:extLst>
              </a:tr>
              <a:tr h="48729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Porcentaje de inversiones en Conocimiento y Reducción del Riesgo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697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XI. Pacto por la Construcción de Paz: Cultura de la legalidad, convivencia, estabilización y víctimas</a:t>
                      </a:r>
                      <a:endParaRPr lang="es-CO" sz="1600" b="0" i="0" u="none" strike="noStrik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4. Evaluación de Resultados</a:t>
                      </a:r>
                      <a:endParaRPr lang="es-CO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Seguimiento y evaluación del dese</a:t>
                      </a:r>
                      <a:r>
                        <a:rPr lang="es-ES" baseline="0" dirty="0" smtClean="0"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mpeño institucional</a:t>
                      </a:r>
                      <a:endParaRPr lang="es-CO" dirty="0"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marL="92075" indent="0" algn="just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Acompañar integralmente a la población objeto en el desarrollo de su proceso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Agencia para la Reincorporación y la Normalización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Personas que culminan el proceso de </a:t>
                      </a:r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reintegración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22.978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23.678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24.128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24.528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24.528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974590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Porcentaje de excombatientes con estado de avance de reincorporación al 50% de aquellos que se encuentran activos en el proceso de reincorporación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25%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25%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100%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767756"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just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s-CO" sz="1800" b="0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2075" marR="0" lvl="0" indent="0" algn="just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Porcentaje de personas atendidas y  acompañadas en los procesos que lidera la ARN </a:t>
                      </a:r>
                      <a:r>
                        <a:rPr lang="es-ES" sz="1600" b="1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</a:t>
                      </a:r>
                      <a:r>
                        <a:rPr lang="es-ES" sz="1600" b="1" i="0" u="none" strike="noStrike" baseline="0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PND</a:t>
                      </a:r>
                      <a:endParaRPr lang="es-CO" sz="1600" b="1" i="0" u="none" strike="noStrike" dirty="0" smtClean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70%</a:t>
                      </a:r>
                      <a:endParaRPr lang="es-CO" sz="1600" b="0" i="0" u="none" strike="noStrike" dirty="0"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80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80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 smtClean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80</a:t>
                      </a:r>
                      <a:r>
                        <a:rPr lang="es-CO" sz="1600" b="0" i="0" u="none" strike="noStrike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14949350" y="295275"/>
            <a:ext cx="2117212" cy="2357851"/>
            <a:chOff x="14949350" y="490387"/>
            <a:chExt cx="2117212" cy="2357851"/>
          </a:xfrm>
        </p:grpSpPr>
        <p:sp>
          <p:nvSpPr>
            <p:cNvPr id="17" name="CuadroTexto 16"/>
            <p:cNvSpPr txBox="1"/>
            <p:nvPr/>
          </p:nvSpPr>
          <p:spPr>
            <a:xfrm>
              <a:off x="14949350" y="490387"/>
              <a:ext cx="2117212" cy="235785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rgbClr val="3366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s-CO"/>
              </a:defPPr>
              <a:lvl1pPr lvl="0">
                <a:lnSpc>
                  <a:spcPct val="100000"/>
                </a:lnSpc>
                <a:defRPr sz="1200" b="1">
                  <a:solidFill>
                    <a:schemeClr val="dk1"/>
                  </a:solidFill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endParaRPr lang="es-CO" sz="1066" dirty="0"/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  <a:p>
              <a:pPr algn="just"/>
              <a:endParaRPr lang="es-CO" sz="1243" dirty="0">
                <a:solidFill>
                  <a:srgbClr val="20427F"/>
                </a:solidFill>
              </a:endParaRPr>
            </a:p>
          </p:txBody>
        </p:sp>
        <p:grpSp>
          <p:nvGrpSpPr>
            <p:cNvPr id="19" name="Grupo 18"/>
            <p:cNvGrpSpPr/>
            <p:nvPr/>
          </p:nvGrpSpPr>
          <p:grpSpPr>
            <a:xfrm>
              <a:off x="15371876" y="980956"/>
              <a:ext cx="1328621" cy="1518969"/>
              <a:chOff x="7929649" y="3410401"/>
              <a:chExt cx="1495880" cy="1710191"/>
            </a:xfrm>
          </p:grpSpPr>
          <p:pic>
            <p:nvPicPr>
              <p:cNvPr id="22" name="Imagen 21" descr="Recorte de pantalla"/>
              <p:cNvPicPr>
                <a:picLocks noChangeAspect="1"/>
              </p:cNvPicPr>
              <p:nvPr/>
            </p:nvPicPr>
            <p:blipFill rotWithShape="1"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6189" t="2884" r="16189" b="230"/>
              <a:stretch/>
            </p:blipFill>
            <p:spPr>
              <a:xfrm>
                <a:off x="8296303" y="3410401"/>
                <a:ext cx="732790" cy="674939"/>
              </a:xfrm>
              <a:prstGeom prst="rect">
                <a:avLst/>
              </a:prstGeom>
            </p:spPr>
          </p:pic>
          <p:sp>
            <p:nvSpPr>
              <p:cNvPr id="24" name="CuadroTexto 23"/>
              <p:cNvSpPr txBox="1"/>
              <p:nvPr/>
            </p:nvSpPr>
            <p:spPr>
              <a:xfrm>
                <a:off x="7929649" y="4185415"/>
                <a:ext cx="1495880" cy="935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s-CO"/>
                </a:defPPr>
                <a:lvl1pPr lvl="0" algn="ctr">
                  <a:lnSpc>
                    <a:spcPct val="100000"/>
                  </a:lnSpc>
                  <a:defRPr b="1">
                    <a:solidFill>
                      <a:schemeClr val="accent6">
                        <a:lumMod val="75000"/>
                      </a:schemeClr>
                    </a:solidFill>
                  </a:defRPr>
                </a:lvl1pPr>
              </a:lstStyle>
              <a:p>
                <a:r>
                  <a:rPr lang="es-CO" sz="1599" dirty="0"/>
                  <a:t>EVALUACIÓN DE RESULTADOS</a:t>
                </a:r>
              </a:p>
            </p:txBody>
          </p:sp>
        </p:grpSp>
      </p:grpSp>
      <p:sp>
        <p:nvSpPr>
          <p:cNvPr id="30" name="object 10"/>
          <p:cNvSpPr/>
          <p:nvPr/>
        </p:nvSpPr>
        <p:spPr>
          <a:xfrm>
            <a:off x="1417" y="1093437"/>
            <a:ext cx="8725060" cy="865049"/>
          </a:xfrm>
          <a:custGeom>
            <a:avLst/>
            <a:gdLst/>
            <a:ahLst/>
            <a:cxnLst/>
            <a:rect l="l" t="t" r="r" b="b"/>
            <a:pathLst>
              <a:path w="10052050" h="1691639">
                <a:moveTo>
                  <a:pt x="0" y="1691064"/>
                </a:moveTo>
                <a:lnTo>
                  <a:pt x="10052025" y="1691064"/>
                </a:lnTo>
                <a:lnTo>
                  <a:pt x="10052025" y="0"/>
                </a:lnTo>
                <a:lnTo>
                  <a:pt x="0" y="0"/>
                </a:lnTo>
                <a:lnTo>
                  <a:pt x="0" y="1691064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/>
          <a:lstStyle/>
          <a:p>
            <a:pPr marL="155102"/>
            <a:r>
              <a:rPr lang="es-CO" sz="3200" b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INDICADORES PLAN ESTRATÉGICO SECTORIAL</a:t>
            </a:r>
          </a:p>
        </p:txBody>
      </p:sp>
    </p:spTree>
    <p:extLst>
      <p:ext uri="{BB962C8B-B14F-4D97-AF65-F5344CB8AC3E}">
        <p14:creationId xmlns:p14="http://schemas.microsoft.com/office/powerpoint/2010/main" val="195588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8104</TotalTime>
  <Words>2796</Words>
  <Application>Microsoft Office PowerPoint</Application>
  <PresentationFormat>Personalizado</PresentationFormat>
  <Paragraphs>760</Paragraphs>
  <Slides>12</Slides>
  <Notes>11</Notes>
  <HiddenSlides>1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Arial Rounded MT Bold</vt:lpstr>
      <vt:lpstr>Calibri</vt:lpstr>
      <vt:lpstr>Calibri Light</vt:lpstr>
      <vt:lpstr>Verdana</vt:lpstr>
      <vt:lpstr>Work Sans</vt:lpstr>
      <vt:lpstr>Work Sans Light</vt:lpstr>
      <vt:lpstr>Work Sans SemiBold</vt:lpstr>
      <vt:lpstr>Office Theme</vt:lpstr>
      <vt:lpstr>Presentación de PowerPoint</vt:lpstr>
      <vt:lpstr>ANEXO PLAN ESTRATÉGICO SECTORIAL  2019-2022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presidencia</dc:title>
  <dc:creator>Niry Yovana Andrade Tamayo</dc:creator>
  <cp:lastModifiedBy>María del Rocio Lesmes Rubio</cp:lastModifiedBy>
  <cp:revision>425</cp:revision>
  <cp:lastPrinted>2019-03-05T13:50:16Z</cp:lastPrinted>
  <dcterms:created xsi:type="dcterms:W3CDTF">2018-08-17T20:25:48Z</dcterms:created>
  <dcterms:modified xsi:type="dcterms:W3CDTF">2019-11-25T18:57:08Z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2018-08-17T00:00:00Z</vt:filetime>
  </property>
  <property fmtid="{D5CDD505-2E9C-101B-9397-08002B2CF9AE}" pid="3" name="Creator">
    <vt:lpwstr>Adobe Illustrator CC 22.0 (Macintosh)</vt:lpwstr>
  </property>
  <property fmtid="{D5CDD505-2E9C-101B-9397-08002B2CF9AE}" pid="4" name="LastSaved">
    <vt:filetime>2018-08-17T00:00:00Z</vt:filetime>
  </property>
</Properties>
</file>