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0" r:id="rId3"/>
    <p:sldId id="361" r:id="rId4"/>
    <p:sldId id="362" r:id="rId5"/>
    <p:sldId id="363" r:id="rId6"/>
    <p:sldId id="364" r:id="rId7"/>
    <p:sldId id="365" r:id="rId8"/>
    <p:sldId id="366" r:id="rId9"/>
    <p:sldId id="368" r:id="rId10"/>
    <p:sldId id="369" r:id="rId11"/>
  </p:sldIdLst>
  <p:sldSz cx="20104100" cy="1339215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27F"/>
    <a:srgbClr val="488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52" autoAdjust="0"/>
    <p:restoredTop sz="94660"/>
  </p:normalViewPr>
  <p:slideViewPr>
    <p:cSldViewPr>
      <p:cViewPr varScale="1">
        <p:scale>
          <a:sx n="51" d="100"/>
          <a:sy n="51" d="100"/>
        </p:scale>
        <p:origin x="252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885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31160"/>
            <a:ext cx="3038319" cy="465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885" y="8831160"/>
            <a:ext cx="3038319" cy="465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06AF6-6152-4368-9898-090F430004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51464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162050"/>
            <a:ext cx="4708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F784D-A5E2-40E0-9134-0BC6FA5AE4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935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2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640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3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546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4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7173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5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0028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6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211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7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1805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8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9344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9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5067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10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977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50" Type="http://schemas.openxmlformats.org/officeDocument/2006/relationships/image" Target="../media/image50.png"/><Relationship Id="rId55" Type="http://schemas.openxmlformats.org/officeDocument/2006/relationships/image" Target="../media/image55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29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53" Type="http://schemas.openxmlformats.org/officeDocument/2006/relationships/image" Target="../media/image53.png"/><Relationship Id="rId58" Type="http://schemas.openxmlformats.org/officeDocument/2006/relationships/image" Target="../media/image58.png"/><Relationship Id="rId5" Type="http://schemas.openxmlformats.org/officeDocument/2006/relationships/image" Target="../media/image5.png"/><Relationship Id="rId61" Type="http://schemas.openxmlformats.org/officeDocument/2006/relationships/image" Target="../media/image61.png"/><Relationship Id="rId19" Type="http://schemas.openxmlformats.org/officeDocument/2006/relationships/image" Target="../media/image1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Relationship Id="rId48" Type="http://schemas.openxmlformats.org/officeDocument/2006/relationships/image" Target="../media/image48.png"/><Relationship Id="rId56" Type="http://schemas.openxmlformats.org/officeDocument/2006/relationships/image" Target="../media/image56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59" Type="http://schemas.openxmlformats.org/officeDocument/2006/relationships/image" Target="../media/image59.png"/><Relationship Id="rId20" Type="http://schemas.openxmlformats.org/officeDocument/2006/relationships/image" Target="../media/image20.png"/><Relationship Id="rId41" Type="http://schemas.openxmlformats.org/officeDocument/2006/relationships/image" Target="../media/image41.png"/><Relationship Id="rId54" Type="http://schemas.openxmlformats.org/officeDocument/2006/relationships/image" Target="../media/image54.png"/><Relationship Id="rId62" Type="http://schemas.openxmlformats.org/officeDocument/2006/relationships/image" Target="../media/image6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9.png"/><Relationship Id="rId57" Type="http://schemas.openxmlformats.org/officeDocument/2006/relationships/image" Target="../media/image57.png"/><Relationship Id="rId10" Type="http://schemas.openxmlformats.org/officeDocument/2006/relationships/image" Target="../media/image10.png"/><Relationship Id="rId31" Type="http://schemas.openxmlformats.org/officeDocument/2006/relationships/image" Target="../media/image31.png"/><Relationship Id="rId44" Type="http://schemas.openxmlformats.org/officeDocument/2006/relationships/image" Target="../media/image44.png"/><Relationship Id="rId52" Type="http://schemas.openxmlformats.org/officeDocument/2006/relationships/image" Target="../media/image52.png"/><Relationship Id="rId60" Type="http://schemas.openxmlformats.org/officeDocument/2006/relationships/image" Target="../media/image6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1566"/>
            <a:ext cx="17088486" cy="28123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499604"/>
            <a:ext cx="14072870" cy="3348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835498"/>
            <a:ext cx="546100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12"/>
                </a:moveTo>
                <a:lnTo>
                  <a:pt x="545484" y="618624"/>
                </a:lnTo>
                <a:lnTo>
                  <a:pt x="545484" y="0"/>
                </a:lnTo>
                <a:lnTo>
                  <a:pt x="0" y="0"/>
                </a:lnTo>
                <a:lnTo>
                  <a:pt x="0" y="618612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16922"/>
            <a:ext cx="546100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24"/>
                </a:moveTo>
                <a:lnTo>
                  <a:pt x="545484" y="618624"/>
                </a:lnTo>
                <a:lnTo>
                  <a:pt x="545484" y="12"/>
                </a:lnTo>
                <a:lnTo>
                  <a:pt x="0" y="0"/>
                </a:lnTo>
                <a:lnTo>
                  <a:pt x="0" y="61862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600566"/>
            <a:ext cx="546100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12"/>
                </a:moveTo>
                <a:lnTo>
                  <a:pt x="545484" y="618624"/>
                </a:lnTo>
                <a:lnTo>
                  <a:pt x="545484" y="12"/>
                </a:lnTo>
                <a:lnTo>
                  <a:pt x="0" y="0"/>
                </a:lnTo>
                <a:lnTo>
                  <a:pt x="0" y="618612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545465" cy="602615"/>
          </a:xfrm>
          <a:custGeom>
            <a:avLst/>
            <a:gdLst/>
            <a:ahLst/>
            <a:cxnLst/>
            <a:rect l="l" t="t" r="r" b="b"/>
            <a:pathLst>
              <a:path w="545465" h="602615">
                <a:moveTo>
                  <a:pt x="0" y="602028"/>
                </a:moveTo>
                <a:lnTo>
                  <a:pt x="545348" y="602040"/>
                </a:lnTo>
                <a:lnTo>
                  <a:pt x="545348" y="12"/>
                </a:lnTo>
                <a:lnTo>
                  <a:pt x="0" y="0"/>
                </a:lnTo>
                <a:lnTo>
                  <a:pt x="0" y="602028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482858"/>
            <a:ext cx="546100" cy="2566035"/>
          </a:xfrm>
          <a:custGeom>
            <a:avLst/>
            <a:gdLst/>
            <a:ahLst/>
            <a:cxnLst/>
            <a:rect l="l" t="t" r="r" b="b"/>
            <a:pathLst>
              <a:path w="546100" h="2566035">
                <a:moveTo>
                  <a:pt x="0" y="37"/>
                </a:moveTo>
                <a:lnTo>
                  <a:pt x="0" y="2565649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37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6048284"/>
            <a:ext cx="546100" cy="2566035"/>
          </a:xfrm>
          <a:custGeom>
            <a:avLst/>
            <a:gdLst/>
            <a:ahLst/>
            <a:cxnLst/>
            <a:rect l="l" t="t" r="r" b="b"/>
            <a:pathLst>
              <a:path w="546100" h="2566034">
                <a:moveTo>
                  <a:pt x="0" y="49"/>
                </a:moveTo>
                <a:lnTo>
                  <a:pt x="0" y="2565636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49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8604526"/>
            <a:ext cx="546100" cy="2566035"/>
          </a:xfrm>
          <a:custGeom>
            <a:avLst/>
            <a:gdLst/>
            <a:ahLst/>
            <a:cxnLst/>
            <a:rect l="l" t="t" r="r" b="b"/>
            <a:pathLst>
              <a:path w="546100" h="2566034">
                <a:moveTo>
                  <a:pt x="0" y="37"/>
                </a:moveTo>
                <a:lnTo>
                  <a:pt x="0" y="2565649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37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11164684"/>
            <a:ext cx="546100" cy="2221865"/>
          </a:xfrm>
          <a:custGeom>
            <a:avLst/>
            <a:gdLst/>
            <a:ahLst/>
            <a:cxnLst/>
            <a:rect l="l" t="t" r="r" b="b"/>
            <a:pathLst>
              <a:path w="546100" h="2221865">
                <a:moveTo>
                  <a:pt x="0" y="49"/>
                </a:moveTo>
                <a:lnTo>
                  <a:pt x="0" y="2221439"/>
                </a:lnTo>
                <a:lnTo>
                  <a:pt x="545509" y="2221414"/>
                </a:lnTo>
                <a:lnTo>
                  <a:pt x="545509" y="0"/>
                </a:lnTo>
                <a:lnTo>
                  <a:pt x="0" y="49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2454172"/>
            <a:ext cx="6160770" cy="1029335"/>
          </a:xfrm>
          <a:custGeom>
            <a:avLst/>
            <a:gdLst/>
            <a:ahLst/>
            <a:cxnLst/>
            <a:rect l="l" t="t" r="r" b="b"/>
            <a:pathLst>
              <a:path w="6160770" h="1029335">
                <a:moveTo>
                  <a:pt x="0" y="1028711"/>
                </a:moveTo>
                <a:lnTo>
                  <a:pt x="6160232" y="1028711"/>
                </a:lnTo>
                <a:lnTo>
                  <a:pt x="6160232" y="0"/>
                </a:lnTo>
                <a:lnTo>
                  <a:pt x="0" y="0"/>
                </a:lnTo>
                <a:lnTo>
                  <a:pt x="0" y="1028711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160232" y="2454358"/>
            <a:ext cx="3891915" cy="1029335"/>
          </a:xfrm>
          <a:custGeom>
            <a:avLst/>
            <a:gdLst/>
            <a:ahLst/>
            <a:cxnLst/>
            <a:rect l="l" t="t" r="r" b="b"/>
            <a:pathLst>
              <a:path w="3891915" h="1029335">
                <a:moveTo>
                  <a:pt x="3891904" y="86"/>
                </a:moveTo>
                <a:lnTo>
                  <a:pt x="3891891" y="1028723"/>
                </a:lnTo>
                <a:lnTo>
                  <a:pt x="0" y="1028636"/>
                </a:lnTo>
                <a:lnTo>
                  <a:pt x="12" y="0"/>
                </a:lnTo>
                <a:lnTo>
                  <a:pt x="3891904" y="86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4482869" y="11784894"/>
            <a:ext cx="924560" cy="924560"/>
          </a:xfrm>
          <a:custGeom>
            <a:avLst/>
            <a:gdLst/>
            <a:ahLst/>
            <a:cxnLst/>
            <a:rect l="l" t="t" r="r" b="b"/>
            <a:pathLst>
              <a:path w="924559" h="924559">
                <a:moveTo>
                  <a:pt x="462118" y="0"/>
                </a:moveTo>
                <a:lnTo>
                  <a:pt x="414933" y="2390"/>
                </a:lnTo>
                <a:lnTo>
                  <a:pt x="369097" y="9405"/>
                </a:lnTo>
                <a:lnTo>
                  <a:pt x="324843" y="20810"/>
                </a:lnTo>
                <a:lnTo>
                  <a:pt x="282405" y="36372"/>
                </a:lnTo>
                <a:lnTo>
                  <a:pt x="242017" y="55856"/>
                </a:lnTo>
                <a:lnTo>
                  <a:pt x="203914" y="79029"/>
                </a:lnTo>
                <a:lnTo>
                  <a:pt x="168329" y="105656"/>
                </a:lnTo>
                <a:lnTo>
                  <a:pt x="135497" y="135503"/>
                </a:lnTo>
                <a:lnTo>
                  <a:pt x="105651" y="168337"/>
                </a:lnTo>
                <a:lnTo>
                  <a:pt x="79025" y="203923"/>
                </a:lnTo>
                <a:lnTo>
                  <a:pt x="55853" y="242027"/>
                </a:lnTo>
                <a:lnTo>
                  <a:pt x="36370" y="282415"/>
                </a:lnTo>
                <a:lnTo>
                  <a:pt x="20809" y="324854"/>
                </a:lnTo>
                <a:lnTo>
                  <a:pt x="9404" y="369109"/>
                </a:lnTo>
                <a:lnTo>
                  <a:pt x="2390" y="414946"/>
                </a:lnTo>
                <a:lnTo>
                  <a:pt x="0" y="462131"/>
                </a:lnTo>
                <a:lnTo>
                  <a:pt x="2390" y="509307"/>
                </a:lnTo>
                <a:lnTo>
                  <a:pt x="9404" y="555137"/>
                </a:lnTo>
                <a:lnTo>
                  <a:pt x="20809" y="599385"/>
                </a:lnTo>
                <a:lnTo>
                  <a:pt x="36370" y="641819"/>
                </a:lnTo>
                <a:lnTo>
                  <a:pt x="55853" y="682204"/>
                </a:lnTo>
                <a:lnTo>
                  <a:pt x="79025" y="720305"/>
                </a:lnTo>
                <a:lnTo>
                  <a:pt x="105651" y="755889"/>
                </a:lnTo>
                <a:lnTo>
                  <a:pt x="135497" y="788721"/>
                </a:lnTo>
                <a:lnTo>
                  <a:pt x="168329" y="818568"/>
                </a:lnTo>
                <a:lnTo>
                  <a:pt x="203914" y="845194"/>
                </a:lnTo>
                <a:lnTo>
                  <a:pt x="242017" y="868367"/>
                </a:lnTo>
                <a:lnTo>
                  <a:pt x="282405" y="887851"/>
                </a:lnTo>
                <a:lnTo>
                  <a:pt x="324843" y="903413"/>
                </a:lnTo>
                <a:lnTo>
                  <a:pt x="369097" y="914819"/>
                </a:lnTo>
                <a:lnTo>
                  <a:pt x="414933" y="921834"/>
                </a:lnTo>
                <a:lnTo>
                  <a:pt x="462118" y="924225"/>
                </a:lnTo>
                <a:lnTo>
                  <a:pt x="509303" y="921834"/>
                </a:lnTo>
                <a:lnTo>
                  <a:pt x="555139" y="914819"/>
                </a:lnTo>
                <a:lnTo>
                  <a:pt x="599393" y="903413"/>
                </a:lnTo>
                <a:lnTo>
                  <a:pt x="641830" y="887851"/>
                </a:lnTo>
                <a:lnTo>
                  <a:pt x="682216" y="868367"/>
                </a:lnTo>
                <a:lnTo>
                  <a:pt x="720318" y="845194"/>
                </a:lnTo>
                <a:lnTo>
                  <a:pt x="755902" y="818568"/>
                </a:lnTo>
                <a:lnTo>
                  <a:pt x="788733" y="788721"/>
                </a:lnTo>
                <a:lnTo>
                  <a:pt x="818579" y="755889"/>
                </a:lnTo>
                <a:lnTo>
                  <a:pt x="845203" y="720305"/>
                </a:lnTo>
                <a:lnTo>
                  <a:pt x="868374" y="682204"/>
                </a:lnTo>
                <a:lnTo>
                  <a:pt x="887856" y="641819"/>
                </a:lnTo>
                <a:lnTo>
                  <a:pt x="903416" y="599385"/>
                </a:lnTo>
                <a:lnTo>
                  <a:pt x="914821" y="555137"/>
                </a:lnTo>
                <a:lnTo>
                  <a:pt x="921835" y="509307"/>
                </a:lnTo>
                <a:lnTo>
                  <a:pt x="924225" y="462131"/>
                </a:lnTo>
                <a:lnTo>
                  <a:pt x="921835" y="414946"/>
                </a:lnTo>
                <a:lnTo>
                  <a:pt x="914821" y="369109"/>
                </a:lnTo>
                <a:lnTo>
                  <a:pt x="903416" y="324854"/>
                </a:lnTo>
                <a:lnTo>
                  <a:pt x="887856" y="282415"/>
                </a:lnTo>
                <a:lnTo>
                  <a:pt x="868374" y="242027"/>
                </a:lnTo>
                <a:lnTo>
                  <a:pt x="845203" y="203923"/>
                </a:lnTo>
                <a:lnTo>
                  <a:pt x="818579" y="168337"/>
                </a:lnTo>
                <a:lnTo>
                  <a:pt x="788733" y="135503"/>
                </a:lnTo>
                <a:lnTo>
                  <a:pt x="755902" y="105656"/>
                </a:lnTo>
                <a:lnTo>
                  <a:pt x="720318" y="79029"/>
                </a:lnTo>
                <a:lnTo>
                  <a:pt x="682216" y="55856"/>
                </a:lnTo>
                <a:lnTo>
                  <a:pt x="641830" y="36372"/>
                </a:lnTo>
                <a:lnTo>
                  <a:pt x="599393" y="20810"/>
                </a:lnTo>
                <a:lnTo>
                  <a:pt x="555139" y="9405"/>
                </a:lnTo>
                <a:lnTo>
                  <a:pt x="509303" y="2390"/>
                </a:lnTo>
                <a:lnTo>
                  <a:pt x="462118" y="0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605376" y="11907325"/>
            <a:ext cx="679450" cy="679450"/>
          </a:xfrm>
          <a:custGeom>
            <a:avLst/>
            <a:gdLst/>
            <a:ahLst/>
            <a:cxnLst/>
            <a:rect l="l" t="t" r="r" b="b"/>
            <a:pathLst>
              <a:path w="679450" h="679450">
                <a:moveTo>
                  <a:pt x="339660" y="0"/>
                </a:moveTo>
                <a:lnTo>
                  <a:pt x="293567" y="3101"/>
                </a:lnTo>
                <a:lnTo>
                  <a:pt x="249360" y="12134"/>
                </a:lnTo>
                <a:lnTo>
                  <a:pt x="207443" y="26695"/>
                </a:lnTo>
                <a:lnTo>
                  <a:pt x="168220" y="46379"/>
                </a:lnTo>
                <a:lnTo>
                  <a:pt x="132097" y="70782"/>
                </a:lnTo>
                <a:lnTo>
                  <a:pt x="99478" y="99497"/>
                </a:lnTo>
                <a:lnTo>
                  <a:pt x="70768" y="132121"/>
                </a:lnTo>
                <a:lnTo>
                  <a:pt x="46370" y="168248"/>
                </a:lnTo>
                <a:lnTo>
                  <a:pt x="26690" y="207474"/>
                </a:lnTo>
                <a:lnTo>
                  <a:pt x="12131" y="249394"/>
                </a:lnTo>
                <a:lnTo>
                  <a:pt x="3100" y="293603"/>
                </a:lnTo>
                <a:lnTo>
                  <a:pt x="0" y="339697"/>
                </a:lnTo>
                <a:lnTo>
                  <a:pt x="3100" y="385787"/>
                </a:lnTo>
                <a:lnTo>
                  <a:pt x="12131" y="429992"/>
                </a:lnTo>
                <a:lnTo>
                  <a:pt x="26690" y="471907"/>
                </a:lnTo>
                <a:lnTo>
                  <a:pt x="46370" y="511128"/>
                </a:lnTo>
                <a:lnTo>
                  <a:pt x="70768" y="547250"/>
                </a:lnTo>
                <a:lnTo>
                  <a:pt x="99478" y="579868"/>
                </a:lnTo>
                <a:lnTo>
                  <a:pt x="132097" y="608578"/>
                </a:lnTo>
                <a:lnTo>
                  <a:pt x="168220" y="632975"/>
                </a:lnTo>
                <a:lnTo>
                  <a:pt x="207443" y="652655"/>
                </a:lnTo>
                <a:lnTo>
                  <a:pt x="249360" y="667213"/>
                </a:lnTo>
                <a:lnTo>
                  <a:pt x="293567" y="676245"/>
                </a:lnTo>
                <a:lnTo>
                  <a:pt x="339660" y="679345"/>
                </a:lnTo>
                <a:lnTo>
                  <a:pt x="385748" y="676245"/>
                </a:lnTo>
                <a:lnTo>
                  <a:pt x="429954" y="667213"/>
                </a:lnTo>
                <a:lnTo>
                  <a:pt x="471871" y="652655"/>
                </a:lnTo>
                <a:lnTo>
                  <a:pt x="511095" y="632975"/>
                </a:lnTo>
                <a:lnTo>
                  <a:pt x="547221" y="608578"/>
                </a:lnTo>
                <a:lnTo>
                  <a:pt x="579845" y="579868"/>
                </a:lnTo>
                <a:lnTo>
                  <a:pt x="608560" y="547250"/>
                </a:lnTo>
                <a:lnTo>
                  <a:pt x="632963" y="511128"/>
                </a:lnTo>
                <a:lnTo>
                  <a:pt x="652648" y="471907"/>
                </a:lnTo>
                <a:lnTo>
                  <a:pt x="667210" y="429992"/>
                </a:lnTo>
                <a:lnTo>
                  <a:pt x="676244" y="385787"/>
                </a:lnTo>
                <a:lnTo>
                  <a:pt x="679345" y="339697"/>
                </a:lnTo>
                <a:lnTo>
                  <a:pt x="676244" y="293603"/>
                </a:lnTo>
                <a:lnTo>
                  <a:pt x="667210" y="249394"/>
                </a:lnTo>
                <a:lnTo>
                  <a:pt x="652648" y="207474"/>
                </a:lnTo>
                <a:lnTo>
                  <a:pt x="632963" y="168248"/>
                </a:lnTo>
                <a:lnTo>
                  <a:pt x="608560" y="132121"/>
                </a:lnTo>
                <a:lnTo>
                  <a:pt x="579845" y="99497"/>
                </a:lnTo>
                <a:lnTo>
                  <a:pt x="547221" y="70782"/>
                </a:lnTo>
                <a:lnTo>
                  <a:pt x="511095" y="46379"/>
                </a:lnTo>
                <a:lnTo>
                  <a:pt x="471871" y="26695"/>
                </a:lnTo>
                <a:lnTo>
                  <a:pt x="429954" y="12134"/>
                </a:lnTo>
                <a:lnTo>
                  <a:pt x="385748" y="3101"/>
                </a:lnTo>
                <a:lnTo>
                  <a:pt x="3396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4660954" y="12517964"/>
            <a:ext cx="108762" cy="101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080194"/>
            <a:ext cx="8745284" cy="8838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080194"/>
            <a:ext cx="8745284" cy="8838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06" y="4176050"/>
            <a:ext cx="556260" cy="1309370"/>
          </a:xfrm>
          <a:custGeom>
            <a:avLst/>
            <a:gdLst/>
            <a:ahLst/>
            <a:cxnLst/>
            <a:rect l="l" t="t" r="r" b="b"/>
            <a:pathLst>
              <a:path w="556260" h="1309370">
                <a:moveTo>
                  <a:pt x="0" y="1309307"/>
                </a:moveTo>
                <a:lnTo>
                  <a:pt x="556196" y="1309307"/>
                </a:lnTo>
                <a:lnTo>
                  <a:pt x="556196" y="0"/>
                </a:lnTo>
                <a:lnTo>
                  <a:pt x="0" y="0"/>
                </a:lnTo>
                <a:lnTo>
                  <a:pt x="0" y="1309307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06" y="2768689"/>
            <a:ext cx="556260" cy="1407795"/>
          </a:xfrm>
          <a:custGeom>
            <a:avLst/>
            <a:gdLst/>
            <a:ahLst/>
            <a:cxnLst/>
            <a:rect l="l" t="t" r="r" b="b"/>
            <a:pathLst>
              <a:path w="556260" h="1407795">
                <a:moveTo>
                  <a:pt x="0" y="1407460"/>
                </a:moveTo>
                <a:lnTo>
                  <a:pt x="556196" y="1407485"/>
                </a:lnTo>
                <a:lnTo>
                  <a:pt x="556196" y="12"/>
                </a:lnTo>
                <a:lnTo>
                  <a:pt x="0" y="0"/>
                </a:lnTo>
                <a:lnTo>
                  <a:pt x="0" y="1407460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06" y="1366347"/>
            <a:ext cx="556260" cy="1407795"/>
          </a:xfrm>
          <a:custGeom>
            <a:avLst/>
            <a:gdLst/>
            <a:ahLst/>
            <a:cxnLst/>
            <a:rect l="l" t="t" r="r" b="b"/>
            <a:pathLst>
              <a:path w="556260" h="1407795">
                <a:moveTo>
                  <a:pt x="0" y="1407460"/>
                </a:moveTo>
                <a:lnTo>
                  <a:pt x="556196" y="1407485"/>
                </a:lnTo>
                <a:lnTo>
                  <a:pt x="556196" y="24"/>
                </a:lnTo>
                <a:lnTo>
                  <a:pt x="0" y="0"/>
                </a:lnTo>
                <a:lnTo>
                  <a:pt x="0" y="1407460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558165" cy="1370330"/>
          </a:xfrm>
          <a:custGeom>
            <a:avLst/>
            <a:gdLst/>
            <a:ahLst/>
            <a:cxnLst/>
            <a:rect l="l" t="t" r="r" b="b"/>
            <a:pathLst>
              <a:path w="558165" h="1370330">
                <a:moveTo>
                  <a:pt x="278792" y="0"/>
                </a:moveTo>
                <a:lnTo>
                  <a:pt x="0" y="0"/>
                </a:lnTo>
                <a:lnTo>
                  <a:pt x="0" y="1369718"/>
                </a:lnTo>
                <a:lnTo>
                  <a:pt x="557671" y="1369743"/>
                </a:lnTo>
                <a:lnTo>
                  <a:pt x="557671" y="12"/>
                </a:lnTo>
                <a:lnTo>
                  <a:pt x="278792" y="0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17" y="7825452"/>
            <a:ext cx="556260" cy="1260475"/>
          </a:xfrm>
          <a:custGeom>
            <a:avLst/>
            <a:gdLst/>
            <a:ahLst/>
            <a:cxnLst/>
            <a:rect l="l" t="t" r="r" b="b"/>
            <a:pathLst>
              <a:path w="556260" h="1260475">
                <a:moveTo>
                  <a:pt x="0" y="1260299"/>
                </a:moveTo>
                <a:lnTo>
                  <a:pt x="556184" y="1260299"/>
                </a:lnTo>
                <a:lnTo>
                  <a:pt x="556184" y="0"/>
                </a:lnTo>
                <a:lnTo>
                  <a:pt x="0" y="0"/>
                </a:lnTo>
                <a:lnTo>
                  <a:pt x="0" y="1260299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617" y="9085627"/>
            <a:ext cx="556260" cy="1437005"/>
          </a:xfrm>
          <a:custGeom>
            <a:avLst/>
            <a:gdLst/>
            <a:ahLst/>
            <a:cxnLst/>
            <a:rect l="l" t="t" r="r" b="b"/>
            <a:pathLst>
              <a:path w="556260" h="1437004">
                <a:moveTo>
                  <a:pt x="0" y="24"/>
                </a:moveTo>
                <a:lnTo>
                  <a:pt x="0" y="1436463"/>
                </a:lnTo>
                <a:lnTo>
                  <a:pt x="556184" y="1436426"/>
                </a:lnTo>
                <a:lnTo>
                  <a:pt x="556184" y="0"/>
                </a:lnTo>
                <a:lnTo>
                  <a:pt x="0" y="2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17" y="10516836"/>
            <a:ext cx="556260" cy="1437005"/>
          </a:xfrm>
          <a:custGeom>
            <a:avLst/>
            <a:gdLst/>
            <a:ahLst/>
            <a:cxnLst/>
            <a:rect l="l" t="t" r="r" b="b"/>
            <a:pathLst>
              <a:path w="556260" h="1437004">
                <a:moveTo>
                  <a:pt x="0" y="24"/>
                </a:moveTo>
                <a:lnTo>
                  <a:pt x="0" y="1436451"/>
                </a:lnTo>
                <a:lnTo>
                  <a:pt x="556184" y="1436426"/>
                </a:lnTo>
                <a:lnTo>
                  <a:pt x="556184" y="0"/>
                </a:lnTo>
                <a:lnTo>
                  <a:pt x="0" y="24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617" y="11949743"/>
            <a:ext cx="556260" cy="1437005"/>
          </a:xfrm>
          <a:custGeom>
            <a:avLst/>
            <a:gdLst/>
            <a:ahLst/>
            <a:cxnLst/>
            <a:rect l="l" t="t" r="r" b="b"/>
            <a:pathLst>
              <a:path w="556260" h="1437005">
                <a:moveTo>
                  <a:pt x="0" y="37"/>
                </a:moveTo>
                <a:lnTo>
                  <a:pt x="0" y="1436463"/>
                </a:lnTo>
                <a:lnTo>
                  <a:pt x="556184" y="1436439"/>
                </a:lnTo>
                <a:lnTo>
                  <a:pt x="556184" y="0"/>
                </a:lnTo>
                <a:lnTo>
                  <a:pt x="0" y="37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4482835" y="11673416"/>
            <a:ext cx="924560" cy="924560"/>
          </a:xfrm>
          <a:custGeom>
            <a:avLst/>
            <a:gdLst/>
            <a:ahLst/>
            <a:cxnLst/>
            <a:rect l="l" t="t" r="r" b="b"/>
            <a:pathLst>
              <a:path w="924559" h="924559">
                <a:moveTo>
                  <a:pt x="462121" y="0"/>
                </a:moveTo>
                <a:lnTo>
                  <a:pt x="414936" y="2390"/>
                </a:lnTo>
                <a:lnTo>
                  <a:pt x="369099" y="9405"/>
                </a:lnTo>
                <a:lnTo>
                  <a:pt x="324845" y="20810"/>
                </a:lnTo>
                <a:lnTo>
                  <a:pt x="282407" y="36372"/>
                </a:lnTo>
                <a:lnTo>
                  <a:pt x="242019" y="55856"/>
                </a:lnTo>
                <a:lnTo>
                  <a:pt x="203915" y="79029"/>
                </a:lnTo>
                <a:lnTo>
                  <a:pt x="168330" y="105656"/>
                </a:lnTo>
                <a:lnTo>
                  <a:pt x="135498" y="135504"/>
                </a:lnTo>
                <a:lnTo>
                  <a:pt x="105651" y="168338"/>
                </a:lnTo>
                <a:lnTo>
                  <a:pt x="79025" y="203924"/>
                </a:lnTo>
                <a:lnTo>
                  <a:pt x="55853" y="242028"/>
                </a:lnTo>
                <a:lnTo>
                  <a:pt x="36370" y="282417"/>
                </a:lnTo>
                <a:lnTo>
                  <a:pt x="20809" y="324856"/>
                </a:lnTo>
                <a:lnTo>
                  <a:pt x="9404" y="369111"/>
                </a:lnTo>
                <a:lnTo>
                  <a:pt x="2390" y="414948"/>
                </a:lnTo>
                <a:lnTo>
                  <a:pt x="0" y="462133"/>
                </a:lnTo>
                <a:lnTo>
                  <a:pt x="2390" y="509310"/>
                </a:lnTo>
                <a:lnTo>
                  <a:pt x="9404" y="555140"/>
                </a:lnTo>
                <a:lnTo>
                  <a:pt x="20809" y="599389"/>
                </a:lnTo>
                <a:lnTo>
                  <a:pt x="36370" y="641823"/>
                </a:lnTo>
                <a:lnTo>
                  <a:pt x="55853" y="682208"/>
                </a:lnTo>
                <a:lnTo>
                  <a:pt x="79025" y="720310"/>
                </a:lnTo>
                <a:lnTo>
                  <a:pt x="105651" y="755894"/>
                </a:lnTo>
                <a:lnTo>
                  <a:pt x="135498" y="788726"/>
                </a:lnTo>
                <a:lnTo>
                  <a:pt x="168330" y="818573"/>
                </a:lnTo>
                <a:lnTo>
                  <a:pt x="203915" y="845199"/>
                </a:lnTo>
                <a:lnTo>
                  <a:pt x="242019" y="868372"/>
                </a:lnTo>
                <a:lnTo>
                  <a:pt x="282407" y="887857"/>
                </a:lnTo>
                <a:lnTo>
                  <a:pt x="324845" y="903419"/>
                </a:lnTo>
                <a:lnTo>
                  <a:pt x="369099" y="914825"/>
                </a:lnTo>
                <a:lnTo>
                  <a:pt x="414936" y="921840"/>
                </a:lnTo>
                <a:lnTo>
                  <a:pt x="462121" y="924230"/>
                </a:lnTo>
                <a:lnTo>
                  <a:pt x="509306" y="921840"/>
                </a:lnTo>
                <a:lnTo>
                  <a:pt x="555143" y="914825"/>
                </a:lnTo>
                <a:lnTo>
                  <a:pt x="599396" y="903419"/>
                </a:lnTo>
                <a:lnTo>
                  <a:pt x="641834" y="887857"/>
                </a:lnTo>
                <a:lnTo>
                  <a:pt x="682220" y="868372"/>
                </a:lnTo>
                <a:lnTo>
                  <a:pt x="720323" y="845199"/>
                </a:lnTo>
                <a:lnTo>
                  <a:pt x="755907" y="818573"/>
                </a:lnTo>
                <a:lnTo>
                  <a:pt x="788738" y="788726"/>
                </a:lnTo>
                <a:lnTo>
                  <a:pt x="818584" y="755894"/>
                </a:lnTo>
                <a:lnTo>
                  <a:pt x="845209" y="720310"/>
                </a:lnTo>
                <a:lnTo>
                  <a:pt x="868379" y="682208"/>
                </a:lnTo>
                <a:lnTo>
                  <a:pt x="887862" y="641823"/>
                </a:lnTo>
                <a:lnTo>
                  <a:pt x="903422" y="599389"/>
                </a:lnTo>
                <a:lnTo>
                  <a:pt x="914826" y="555140"/>
                </a:lnTo>
                <a:lnTo>
                  <a:pt x="921840" y="509310"/>
                </a:lnTo>
                <a:lnTo>
                  <a:pt x="924230" y="462133"/>
                </a:lnTo>
                <a:lnTo>
                  <a:pt x="921840" y="414948"/>
                </a:lnTo>
                <a:lnTo>
                  <a:pt x="914826" y="369111"/>
                </a:lnTo>
                <a:lnTo>
                  <a:pt x="903422" y="324856"/>
                </a:lnTo>
                <a:lnTo>
                  <a:pt x="887862" y="282417"/>
                </a:lnTo>
                <a:lnTo>
                  <a:pt x="868379" y="242028"/>
                </a:lnTo>
                <a:lnTo>
                  <a:pt x="845209" y="203924"/>
                </a:lnTo>
                <a:lnTo>
                  <a:pt x="818584" y="168338"/>
                </a:lnTo>
                <a:lnTo>
                  <a:pt x="788738" y="135504"/>
                </a:lnTo>
                <a:lnTo>
                  <a:pt x="755907" y="105656"/>
                </a:lnTo>
                <a:lnTo>
                  <a:pt x="720323" y="79029"/>
                </a:lnTo>
                <a:lnTo>
                  <a:pt x="682220" y="55856"/>
                </a:lnTo>
                <a:lnTo>
                  <a:pt x="641834" y="36372"/>
                </a:lnTo>
                <a:lnTo>
                  <a:pt x="599396" y="20810"/>
                </a:lnTo>
                <a:lnTo>
                  <a:pt x="555143" y="9405"/>
                </a:lnTo>
                <a:lnTo>
                  <a:pt x="509306" y="2390"/>
                </a:lnTo>
                <a:lnTo>
                  <a:pt x="462121" y="0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4605344" y="11795851"/>
            <a:ext cx="679450" cy="679450"/>
          </a:xfrm>
          <a:custGeom>
            <a:avLst/>
            <a:gdLst/>
            <a:ahLst/>
            <a:cxnLst/>
            <a:rect l="l" t="t" r="r" b="b"/>
            <a:pathLst>
              <a:path w="679450" h="679450">
                <a:moveTo>
                  <a:pt x="339662" y="0"/>
                </a:moveTo>
                <a:lnTo>
                  <a:pt x="293569" y="3101"/>
                </a:lnTo>
                <a:lnTo>
                  <a:pt x="249361" y="12134"/>
                </a:lnTo>
                <a:lnTo>
                  <a:pt x="207444" y="26696"/>
                </a:lnTo>
                <a:lnTo>
                  <a:pt x="168221" y="46380"/>
                </a:lnTo>
                <a:lnTo>
                  <a:pt x="132098" y="70782"/>
                </a:lnTo>
                <a:lnTo>
                  <a:pt x="99479" y="99497"/>
                </a:lnTo>
                <a:lnTo>
                  <a:pt x="70768" y="132121"/>
                </a:lnTo>
                <a:lnTo>
                  <a:pt x="46370" y="168249"/>
                </a:lnTo>
                <a:lnTo>
                  <a:pt x="26690" y="207475"/>
                </a:lnTo>
                <a:lnTo>
                  <a:pt x="12132" y="249396"/>
                </a:lnTo>
                <a:lnTo>
                  <a:pt x="3100" y="293605"/>
                </a:lnTo>
                <a:lnTo>
                  <a:pt x="0" y="339699"/>
                </a:lnTo>
                <a:lnTo>
                  <a:pt x="3100" y="385790"/>
                </a:lnTo>
                <a:lnTo>
                  <a:pt x="12132" y="429995"/>
                </a:lnTo>
                <a:lnTo>
                  <a:pt x="26690" y="471910"/>
                </a:lnTo>
                <a:lnTo>
                  <a:pt x="46370" y="511131"/>
                </a:lnTo>
                <a:lnTo>
                  <a:pt x="70768" y="547253"/>
                </a:lnTo>
                <a:lnTo>
                  <a:pt x="99479" y="579872"/>
                </a:lnTo>
                <a:lnTo>
                  <a:pt x="132098" y="608582"/>
                </a:lnTo>
                <a:lnTo>
                  <a:pt x="168221" y="632979"/>
                </a:lnTo>
                <a:lnTo>
                  <a:pt x="207444" y="652659"/>
                </a:lnTo>
                <a:lnTo>
                  <a:pt x="249361" y="667217"/>
                </a:lnTo>
                <a:lnTo>
                  <a:pt x="293569" y="676249"/>
                </a:lnTo>
                <a:lnTo>
                  <a:pt x="339662" y="679349"/>
                </a:lnTo>
                <a:lnTo>
                  <a:pt x="385751" y="676249"/>
                </a:lnTo>
                <a:lnTo>
                  <a:pt x="429956" y="667217"/>
                </a:lnTo>
                <a:lnTo>
                  <a:pt x="471874" y="652659"/>
                </a:lnTo>
                <a:lnTo>
                  <a:pt x="511098" y="632979"/>
                </a:lnTo>
                <a:lnTo>
                  <a:pt x="547225" y="608582"/>
                </a:lnTo>
                <a:lnTo>
                  <a:pt x="579848" y="579872"/>
                </a:lnTo>
                <a:lnTo>
                  <a:pt x="608564" y="547253"/>
                </a:lnTo>
                <a:lnTo>
                  <a:pt x="632967" y="511131"/>
                </a:lnTo>
                <a:lnTo>
                  <a:pt x="652652" y="471910"/>
                </a:lnTo>
                <a:lnTo>
                  <a:pt x="667214" y="429995"/>
                </a:lnTo>
                <a:lnTo>
                  <a:pt x="676248" y="385790"/>
                </a:lnTo>
                <a:lnTo>
                  <a:pt x="679349" y="339699"/>
                </a:lnTo>
                <a:lnTo>
                  <a:pt x="676248" y="293605"/>
                </a:lnTo>
                <a:lnTo>
                  <a:pt x="667214" y="249396"/>
                </a:lnTo>
                <a:lnTo>
                  <a:pt x="652652" y="207475"/>
                </a:lnTo>
                <a:lnTo>
                  <a:pt x="632967" y="168249"/>
                </a:lnTo>
                <a:lnTo>
                  <a:pt x="608564" y="132121"/>
                </a:lnTo>
                <a:lnTo>
                  <a:pt x="579848" y="99497"/>
                </a:lnTo>
                <a:lnTo>
                  <a:pt x="547225" y="70782"/>
                </a:lnTo>
                <a:lnTo>
                  <a:pt x="511098" y="46380"/>
                </a:lnTo>
                <a:lnTo>
                  <a:pt x="471874" y="26696"/>
                </a:lnTo>
                <a:lnTo>
                  <a:pt x="429956" y="12134"/>
                </a:lnTo>
                <a:lnTo>
                  <a:pt x="385751" y="3101"/>
                </a:lnTo>
                <a:lnTo>
                  <a:pt x="339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4660920" y="12406490"/>
            <a:ext cx="108762" cy="101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792467" y="12417151"/>
            <a:ext cx="439535" cy="14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4716647" y="11690657"/>
            <a:ext cx="441980" cy="1408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4913522" y="11987695"/>
            <a:ext cx="32224" cy="796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4926984" y="12005742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4922518" y="12003474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4915867" y="12002655"/>
            <a:ext cx="17145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4886734" y="11991934"/>
            <a:ext cx="64295" cy="714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4933553" y="11991252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4926898" y="11990955"/>
            <a:ext cx="11430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921369" y="11991575"/>
            <a:ext cx="10160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4916449" y="11991748"/>
            <a:ext cx="8890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4917439" y="11989851"/>
            <a:ext cx="29623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4891477" y="11995405"/>
            <a:ext cx="48892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4906831" y="12006398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4911776" y="12006746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4918593" y="12008419"/>
            <a:ext cx="10795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4903186" y="11991042"/>
            <a:ext cx="39910" cy="76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4909372" y="11992219"/>
            <a:ext cx="15875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4916945" y="11995094"/>
            <a:ext cx="13335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4923476" y="11998974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4929587" y="12001788"/>
            <a:ext cx="8890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4909136" y="11990943"/>
            <a:ext cx="29251" cy="240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4913522" y="11987695"/>
            <a:ext cx="32224" cy="6734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4926984" y="12005742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922518" y="12003474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4915867" y="12002655"/>
            <a:ext cx="17145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4886734" y="11991934"/>
            <a:ext cx="64295" cy="714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4933553" y="11991252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4926898" y="11990955"/>
            <a:ext cx="11430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4921369" y="11991575"/>
            <a:ext cx="10160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4916449" y="11991748"/>
            <a:ext cx="8890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4917439" y="11989851"/>
            <a:ext cx="29623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4891477" y="11995405"/>
            <a:ext cx="48892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4906831" y="12006398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4911776" y="12006746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4918593" y="12008419"/>
            <a:ext cx="10795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4903186" y="11991042"/>
            <a:ext cx="29747" cy="367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4909372" y="11992219"/>
            <a:ext cx="15875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14916945" y="11995094"/>
            <a:ext cx="13335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4923476" y="11998974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4929587" y="12001788"/>
            <a:ext cx="8890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4909136" y="11990943"/>
            <a:ext cx="29251" cy="240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4924752" y="12323391"/>
            <a:ext cx="40530" cy="1013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4949543" y="12199428"/>
            <a:ext cx="171839" cy="113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5142378" y="12002903"/>
            <a:ext cx="45720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5500" y="0"/>
                </a:moveTo>
                <a:lnTo>
                  <a:pt x="44744" y="470"/>
                </a:lnTo>
                <a:lnTo>
                  <a:pt x="42278" y="2169"/>
                </a:lnTo>
                <a:lnTo>
                  <a:pt x="0" y="30019"/>
                </a:lnTo>
                <a:lnTo>
                  <a:pt x="210" y="30552"/>
                </a:lnTo>
                <a:lnTo>
                  <a:pt x="5478" y="29561"/>
                </a:lnTo>
                <a:lnTo>
                  <a:pt x="45302" y="322"/>
                </a:lnTo>
                <a:lnTo>
                  <a:pt x="45537" y="173"/>
                </a:lnTo>
                <a:lnTo>
                  <a:pt x="45500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5134345" y="11952309"/>
            <a:ext cx="66311" cy="8234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4941858" y="12017293"/>
            <a:ext cx="206918" cy="26161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5000509" y="12074098"/>
            <a:ext cx="73025" cy="158750"/>
          </a:xfrm>
          <a:custGeom>
            <a:avLst/>
            <a:gdLst/>
            <a:ahLst/>
            <a:cxnLst/>
            <a:rect l="l" t="t" r="r" b="b"/>
            <a:pathLst>
              <a:path w="73025" h="158750">
                <a:moveTo>
                  <a:pt x="72409" y="0"/>
                </a:moveTo>
                <a:lnTo>
                  <a:pt x="53520" y="15654"/>
                </a:lnTo>
                <a:lnTo>
                  <a:pt x="0" y="113237"/>
                </a:lnTo>
                <a:lnTo>
                  <a:pt x="23339" y="157486"/>
                </a:lnTo>
                <a:lnTo>
                  <a:pt x="25007" y="158264"/>
                </a:lnTo>
                <a:lnTo>
                  <a:pt x="29506" y="157675"/>
                </a:lnTo>
                <a:lnTo>
                  <a:pt x="36082" y="151336"/>
                </a:lnTo>
                <a:lnTo>
                  <a:pt x="43976" y="134866"/>
                </a:lnTo>
                <a:lnTo>
                  <a:pt x="47655" y="124442"/>
                </a:lnTo>
                <a:lnTo>
                  <a:pt x="50605" y="113475"/>
                </a:lnTo>
                <a:lnTo>
                  <a:pt x="54279" y="102244"/>
                </a:lnTo>
                <a:lnTo>
                  <a:pt x="60126" y="91026"/>
                </a:lnTo>
                <a:lnTo>
                  <a:pt x="63547" y="84688"/>
                </a:lnTo>
                <a:lnTo>
                  <a:pt x="65922" y="78103"/>
                </a:lnTo>
                <a:lnTo>
                  <a:pt x="67100" y="70251"/>
                </a:lnTo>
                <a:lnTo>
                  <a:pt x="66931" y="60113"/>
                </a:lnTo>
                <a:lnTo>
                  <a:pt x="67945" y="44493"/>
                </a:lnTo>
                <a:lnTo>
                  <a:pt x="70660" y="33408"/>
                </a:lnTo>
                <a:lnTo>
                  <a:pt x="72879" y="20647"/>
                </a:lnTo>
                <a:lnTo>
                  <a:pt x="72409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4947844" y="12193747"/>
            <a:ext cx="62230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1529" y="0"/>
                </a:moveTo>
                <a:lnTo>
                  <a:pt x="14199" y="4909"/>
                </a:lnTo>
                <a:lnTo>
                  <a:pt x="358" y="17601"/>
                </a:lnTo>
                <a:lnTo>
                  <a:pt x="0" y="35956"/>
                </a:lnTo>
                <a:lnTo>
                  <a:pt x="9380" y="46623"/>
                </a:lnTo>
                <a:lnTo>
                  <a:pt x="18734" y="55810"/>
                </a:lnTo>
                <a:lnTo>
                  <a:pt x="28023" y="63601"/>
                </a:lnTo>
                <a:lnTo>
                  <a:pt x="37208" y="70078"/>
                </a:lnTo>
                <a:lnTo>
                  <a:pt x="40843" y="68973"/>
                </a:lnTo>
                <a:lnTo>
                  <a:pt x="47632" y="63588"/>
                </a:lnTo>
                <a:lnTo>
                  <a:pt x="55360" y="53274"/>
                </a:lnTo>
                <a:lnTo>
                  <a:pt x="61812" y="37381"/>
                </a:lnTo>
                <a:lnTo>
                  <a:pt x="58306" y="32950"/>
                </a:lnTo>
                <a:lnTo>
                  <a:pt x="53053" y="25217"/>
                </a:lnTo>
                <a:lnTo>
                  <a:pt x="47315" y="15470"/>
                </a:lnTo>
                <a:lnTo>
                  <a:pt x="42352" y="4994"/>
                </a:lnTo>
                <a:lnTo>
                  <a:pt x="31529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14990196" y="12198742"/>
            <a:ext cx="113664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0"/>
                </a:moveTo>
                <a:lnTo>
                  <a:pt x="23881" y="37526"/>
                </a:lnTo>
                <a:lnTo>
                  <a:pt x="56346" y="58341"/>
                </a:lnTo>
                <a:lnTo>
                  <a:pt x="74107" y="61130"/>
                </a:lnTo>
                <a:lnTo>
                  <a:pt x="78119" y="60770"/>
                </a:lnTo>
                <a:lnTo>
                  <a:pt x="74107" y="60770"/>
                </a:lnTo>
                <a:lnTo>
                  <a:pt x="68108" y="60386"/>
                </a:lnTo>
                <a:lnTo>
                  <a:pt x="30707" y="43311"/>
                </a:lnTo>
                <a:lnTo>
                  <a:pt x="4895" y="10882"/>
                </a:lnTo>
                <a:lnTo>
                  <a:pt x="2280" y="5503"/>
                </a:lnTo>
                <a:lnTo>
                  <a:pt x="0" y="0"/>
                </a:lnTo>
                <a:close/>
              </a:path>
              <a:path w="113665" h="61595">
                <a:moveTo>
                  <a:pt x="113274" y="48190"/>
                </a:moveTo>
                <a:lnTo>
                  <a:pt x="74107" y="60770"/>
                </a:lnTo>
                <a:lnTo>
                  <a:pt x="78119" y="60770"/>
                </a:lnTo>
                <a:lnTo>
                  <a:pt x="86006" y="60064"/>
                </a:lnTo>
                <a:lnTo>
                  <a:pt x="91906" y="58676"/>
                </a:lnTo>
                <a:lnTo>
                  <a:pt x="103049" y="54387"/>
                </a:lnTo>
                <a:lnTo>
                  <a:pt x="108341" y="51524"/>
                </a:lnTo>
                <a:lnTo>
                  <a:pt x="113274" y="48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5155467" y="12045181"/>
            <a:ext cx="5080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50173" y="0"/>
                </a:moveTo>
                <a:lnTo>
                  <a:pt x="49343" y="520"/>
                </a:lnTo>
                <a:lnTo>
                  <a:pt x="46579" y="2404"/>
                </a:lnTo>
                <a:lnTo>
                  <a:pt x="0" y="33081"/>
                </a:lnTo>
                <a:lnTo>
                  <a:pt x="247" y="33676"/>
                </a:lnTo>
                <a:lnTo>
                  <a:pt x="6023" y="32585"/>
                </a:lnTo>
                <a:lnTo>
                  <a:pt x="49937" y="347"/>
                </a:lnTo>
                <a:lnTo>
                  <a:pt x="50198" y="198"/>
                </a:lnTo>
                <a:lnTo>
                  <a:pt x="50173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5157524" y="12045305"/>
            <a:ext cx="48091" cy="3486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4967266" y="12116029"/>
            <a:ext cx="124232" cy="21181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4967241" y="12127072"/>
            <a:ext cx="106680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106222" y="0"/>
                </a:moveTo>
                <a:lnTo>
                  <a:pt x="79846" y="17141"/>
                </a:lnTo>
                <a:lnTo>
                  <a:pt x="0" y="129796"/>
                </a:lnTo>
                <a:lnTo>
                  <a:pt x="26289" y="185213"/>
                </a:lnTo>
                <a:lnTo>
                  <a:pt x="28393" y="186296"/>
                </a:lnTo>
                <a:lnTo>
                  <a:pt x="34342" y="185989"/>
                </a:lnTo>
                <a:lnTo>
                  <a:pt x="43586" y="178953"/>
                </a:lnTo>
                <a:lnTo>
                  <a:pt x="55577" y="159853"/>
                </a:lnTo>
                <a:lnTo>
                  <a:pt x="61438" y="147631"/>
                </a:lnTo>
                <a:lnTo>
                  <a:pt x="66390" y="134686"/>
                </a:lnTo>
                <a:lnTo>
                  <a:pt x="72315" y="121490"/>
                </a:lnTo>
                <a:lnTo>
                  <a:pt x="81098" y="108515"/>
                </a:lnTo>
                <a:lnTo>
                  <a:pt x="86195" y="101177"/>
                </a:lnTo>
                <a:lnTo>
                  <a:pt x="89952" y="93454"/>
                </a:lnTo>
                <a:lnTo>
                  <a:pt x="92275" y="84100"/>
                </a:lnTo>
                <a:lnTo>
                  <a:pt x="93071" y="71876"/>
                </a:lnTo>
                <a:lnTo>
                  <a:pt x="95950" y="53180"/>
                </a:lnTo>
                <a:lnTo>
                  <a:pt x="100608" y="40079"/>
                </a:lnTo>
                <a:lnTo>
                  <a:pt x="104785" y="24907"/>
                </a:lnTo>
                <a:lnTo>
                  <a:pt x="106222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4939537" y="12071346"/>
            <a:ext cx="223064" cy="27834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14940977" y="12255599"/>
            <a:ext cx="68580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4812" y="0"/>
                </a:moveTo>
                <a:lnTo>
                  <a:pt x="15696" y="5412"/>
                </a:lnTo>
                <a:lnTo>
                  <a:pt x="416" y="19408"/>
                </a:lnTo>
                <a:lnTo>
                  <a:pt x="0" y="39651"/>
                </a:lnTo>
                <a:lnTo>
                  <a:pt x="10364" y="51425"/>
                </a:lnTo>
                <a:lnTo>
                  <a:pt x="20685" y="61560"/>
                </a:lnTo>
                <a:lnTo>
                  <a:pt x="30929" y="70145"/>
                </a:lnTo>
                <a:lnTo>
                  <a:pt x="41063" y="77269"/>
                </a:lnTo>
                <a:lnTo>
                  <a:pt x="45061" y="76059"/>
                </a:lnTo>
                <a:lnTo>
                  <a:pt x="52553" y="70118"/>
                </a:lnTo>
                <a:lnTo>
                  <a:pt x="61076" y="58742"/>
                </a:lnTo>
                <a:lnTo>
                  <a:pt x="68170" y="41225"/>
                </a:lnTo>
                <a:lnTo>
                  <a:pt x="64328" y="36339"/>
                </a:lnTo>
                <a:lnTo>
                  <a:pt x="58547" y="27812"/>
                </a:lnTo>
                <a:lnTo>
                  <a:pt x="52220" y="17062"/>
                </a:lnTo>
                <a:lnTo>
                  <a:pt x="46740" y="5504"/>
                </a:lnTo>
                <a:lnTo>
                  <a:pt x="34812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4987717" y="12261103"/>
            <a:ext cx="125095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0"/>
                </a:moveTo>
                <a:lnTo>
                  <a:pt x="19719" y="34035"/>
                </a:lnTo>
                <a:lnTo>
                  <a:pt x="49975" y="59097"/>
                </a:lnTo>
                <a:lnTo>
                  <a:pt x="81717" y="67402"/>
                </a:lnTo>
                <a:lnTo>
                  <a:pt x="86136" y="67017"/>
                </a:lnTo>
                <a:lnTo>
                  <a:pt x="81717" y="67017"/>
                </a:lnTo>
                <a:lnTo>
                  <a:pt x="75086" y="66596"/>
                </a:lnTo>
                <a:lnTo>
                  <a:pt x="33852" y="47765"/>
                </a:lnTo>
                <a:lnTo>
                  <a:pt x="5416" y="11998"/>
                </a:lnTo>
                <a:lnTo>
                  <a:pt x="2478" y="6110"/>
                </a:lnTo>
                <a:lnTo>
                  <a:pt x="0" y="0"/>
                </a:lnTo>
                <a:close/>
              </a:path>
              <a:path w="125094" h="67945">
                <a:moveTo>
                  <a:pt x="124888" y="53148"/>
                </a:moveTo>
                <a:lnTo>
                  <a:pt x="88237" y="66472"/>
                </a:lnTo>
                <a:lnTo>
                  <a:pt x="81717" y="67017"/>
                </a:lnTo>
                <a:lnTo>
                  <a:pt x="86136" y="67017"/>
                </a:lnTo>
                <a:lnTo>
                  <a:pt x="94831" y="66261"/>
                </a:lnTo>
                <a:lnTo>
                  <a:pt x="101326" y="64712"/>
                </a:lnTo>
                <a:lnTo>
                  <a:pt x="113621" y="59990"/>
                </a:lnTo>
                <a:lnTo>
                  <a:pt x="119447" y="56804"/>
                </a:lnTo>
                <a:lnTo>
                  <a:pt x="124888" y="53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4949913" y="12302122"/>
            <a:ext cx="48710" cy="1074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4768704" y="12199428"/>
            <a:ext cx="171839" cy="113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14701984" y="12002903"/>
            <a:ext cx="45720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9" y="0"/>
                </a:moveTo>
                <a:lnTo>
                  <a:pt x="0" y="173"/>
                </a:lnTo>
                <a:lnTo>
                  <a:pt x="247" y="322"/>
                </a:lnTo>
                <a:lnTo>
                  <a:pt x="40071" y="29561"/>
                </a:lnTo>
                <a:lnTo>
                  <a:pt x="45314" y="30552"/>
                </a:lnTo>
                <a:lnTo>
                  <a:pt x="45525" y="30019"/>
                </a:lnTo>
                <a:lnTo>
                  <a:pt x="3259" y="2169"/>
                </a:lnTo>
                <a:lnTo>
                  <a:pt x="805" y="470"/>
                </a:lnTo>
                <a:lnTo>
                  <a:pt x="49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4685289" y="11952309"/>
            <a:ext cx="66311" cy="8234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4799402" y="12067182"/>
            <a:ext cx="118781" cy="19209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4816892" y="12076217"/>
            <a:ext cx="67310" cy="128270"/>
          </a:xfrm>
          <a:custGeom>
            <a:avLst/>
            <a:gdLst/>
            <a:ahLst/>
            <a:cxnLst/>
            <a:rect l="l" t="t" r="r" b="b"/>
            <a:pathLst>
              <a:path w="67309" h="128270">
                <a:moveTo>
                  <a:pt x="1068" y="0"/>
                </a:moveTo>
                <a:lnTo>
                  <a:pt x="0" y="16266"/>
                </a:lnTo>
                <a:lnTo>
                  <a:pt x="1731" y="26479"/>
                </a:lnTo>
                <a:lnTo>
                  <a:pt x="3993" y="35398"/>
                </a:lnTo>
                <a:lnTo>
                  <a:pt x="4514" y="47781"/>
                </a:lnTo>
                <a:lnTo>
                  <a:pt x="4047" y="55763"/>
                </a:lnTo>
                <a:lnTo>
                  <a:pt x="4941" y="62035"/>
                </a:lnTo>
                <a:lnTo>
                  <a:pt x="7017" y="67386"/>
                </a:lnTo>
                <a:lnTo>
                  <a:pt x="10091" y="72607"/>
                </a:lnTo>
                <a:lnTo>
                  <a:pt x="15352" y="81834"/>
                </a:lnTo>
                <a:lnTo>
                  <a:pt x="18528" y="90930"/>
                </a:lnTo>
                <a:lnTo>
                  <a:pt x="21008" y="99770"/>
                </a:lnTo>
                <a:lnTo>
                  <a:pt x="24184" y="108229"/>
                </a:lnTo>
                <a:lnTo>
                  <a:pt x="31239" y="121712"/>
                </a:lnTo>
                <a:lnTo>
                  <a:pt x="37321" y="127120"/>
                </a:lnTo>
                <a:lnTo>
                  <a:pt x="41588" y="127864"/>
                </a:lnTo>
                <a:lnTo>
                  <a:pt x="43198" y="127354"/>
                </a:lnTo>
                <a:lnTo>
                  <a:pt x="66785" y="93926"/>
                </a:lnTo>
                <a:lnTo>
                  <a:pt x="18619" y="13572"/>
                </a:lnTo>
                <a:lnTo>
                  <a:pt x="1068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4741163" y="12026651"/>
            <a:ext cx="202270" cy="25225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4880268" y="12193747"/>
            <a:ext cx="62230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0284" y="0"/>
                </a:moveTo>
                <a:lnTo>
                  <a:pt x="19447" y="4994"/>
                </a:lnTo>
                <a:lnTo>
                  <a:pt x="14493" y="15470"/>
                </a:lnTo>
                <a:lnTo>
                  <a:pt x="8761" y="25217"/>
                </a:lnTo>
                <a:lnTo>
                  <a:pt x="3510" y="32950"/>
                </a:lnTo>
                <a:lnTo>
                  <a:pt x="0" y="37381"/>
                </a:lnTo>
                <a:lnTo>
                  <a:pt x="6453" y="53274"/>
                </a:lnTo>
                <a:lnTo>
                  <a:pt x="14200" y="63601"/>
                </a:lnTo>
                <a:lnTo>
                  <a:pt x="20973" y="68973"/>
                </a:lnTo>
                <a:lnTo>
                  <a:pt x="24603" y="70078"/>
                </a:lnTo>
                <a:lnTo>
                  <a:pt x="33810" y="63588"/>
                </a:lnTo>
                <a:lnTo>
                  <a:pt x="43085" y="55810"/>
                </a:lnTo>
                <a:lnTo>
                  <a:pt x="52433" y="46623"/>
                </a:lnTo>
                <a:lnTo>
                  <a:pt x="61799" y="35956"/>
                </a:lnTo>
                <a:lnTo>
                  <a:pt x="61455" y="17601"/>
                </a:lnTo>
                <a:lnTo>
                  <a:pt x="47618" y="4909"/>
                </a:lnTo>
                <a:lnTo>
                  <a:pt x="30284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14786441" y="12198742"/>
            <a:ext cx="113664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48190"/>
                </a:moveTo>
                <a:lnTo>
                  <a:pt x="39179" y="61130"/>
                </a:lnTo>
                <a:lnTo>
                  <a:pt x="44837" y="60770"/>
                </a:lnTo>
                <a:lnTo>
                  <a:pt x="39179" y="60770"/>
                </a:lnTo>
                <a:lnTo>
                  <a:pt x="33217" y="60262"/>
                </a:lnTo>
                <a:lnTo>
                  <a:pt x="24422" y="58885"/>
                </a:lnTo>
                <a:lnTo>
                  <a:pt x="15815" y="56284"/>
                </a:lnTo>
                <a:lnTo>
                  <a:pt x="7721" y="52705"/>
                </a:lnTo>
                <a:lnTo>
                  <a:pt x="0" y="48190"/>
                </a:lnTo>
                <a:close/>
              </a:path>
              <a:path w="113665" h="61595">
                <a:moveTo>
                  <a:pt x="113274" y="0"/>
                </a:moveTo>
                <a:lnTo>
                  <a:pt x="89162" y="37276"/>
                </a:lnTo>
                <a:lnTo>
                  <a:pt x="56817" y="57932"/>
                </a:lnTo>
                <a:lnTo>
                  <a:pt x="39179" y="60770"/>
                </a:lnTo>
                <a:lnTo>
                  <a:pt x="44837" y="60770"/>
                </a:lnTo>
                <a:lnTo>
                  <a:pt x="82824" y="43618"/>
                </a:lnTo>
                <a:lnTo>
                  <a:pt x="108551" y="10882"/>
                </a:lnTo>
                <a:lnTo>
                  <a:pt x="111127" y="5503"/>
                </a:lnTo>
                <a:lnTo>
                  <a:pt x="113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4684260" y="12045181"/>
            <a:ext cx="5080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24" y="0"/>
                </a:moveTo>
                <a:lnTo>
                  <a:pt x="0" y="198"/>
                </a:lnTo>
                <a:lnTo>
                  <a:pt x="260" y="347"/>
                </a:lnTo>
                <a:lnTo>
                  <a:pt x="44162" y="32585"/>
                </a:lnTo>
                <a:lnTo>
                  <a:pt x="49925" y="33676"/>
                </a:lnTo>
                <a:lnTo>
                  <a:pt x="50185" y="33081"/>
                </a:lnTo>
                <a:lnTo>
                  <a:pt x="3606" y="2404"/>
                </a:lnTo>
                <a:lnTo>
                  <a:pt x="880" y="520"/>
                </a:lnTo>
                <a:lnTo>
                  <a:pt x="24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4684297" y="12045305"/>
            <a:ext cx="48215" cy="3486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4791669" y="12116029"/>
            <a:ext cx="130976" cy="21181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14816473" y="12127072"/>
            <a:ext cx="106680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0" y="0"/>
                </a:moveTo>
                <a:lnTo>
                  <a:pt x="1428" y="24907"/>
                </a:lnTo>
                <a:lnTo>
                  <a:pt x="5599" y="40079"/>
                </a:lnTo>
                <a:lnTo>
                  <a:pt x="10248" y="53180"/>
                </a:lnTo>
                <a:lnTo>
                  <a:pt x="13113" y="71876"/>
                </a:lnTo>
                <a:lnTo>
                  <a:pt x="13914" y="84100"/>
                </a:lnTo>
                <a:lnTo>
                  <a:pt x="16247" y="93454"/>
                </a:lnTo>
                <a:lnTo>
                  <a:pt x="20010" y="101177"/>
                </a:lnTo>
                <a:lnTo>
                  <a:pt x="25099" y="108515"/>
                </a:lnTo>
                <a:lnTo>
                  <a:pt x="33890" y="121490"/>
                </a:lnTo>
                <a:lnTo>
                  <a:pt x="39819" y="134686"/>
                </a:lnTo>
                <a:lnTo>
                  <a:pt x="44765" y="147631"/>
                </a:lnTo>
                <a:lnTo>
                  <a:pt x="50607" y="159853"/>
                </a:lnTo>
                <a:lnTo>
                  <a:pt x="62612" y="178953"/>
                </a:lnTo>
                <a:lnTo>
                  <a:pt x="71864" y="185989"/>
                </a:lnTo>
                <a:lnTo>
                  <a:pt x="77815" y="186296"/>
                </a:lnTo>
                <a:lnTo>
                  <a:pt x="79920" y="185213"/>
                </a:lnTo>
                <a:lnTo>
                  <a:pt x="106197" y="129796"/>
                </a:lnTo>
                <a:lnTo>
                  <a:pt x="26350" y="17141"/>
                </a:lnTo>
                <a:lnTo>
                  <a:pt x="0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4727347" y="12071346"/>
            <a:ext cx="223096" cy="27834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4880764" y="12255599"/>
            <a:ext cx="68580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3371" y="0"/>
                </a:moveTo>
                <a:lnTo>
                  <a:pt x="21430" y="5504"/>
                </a:lnTo>
                <a:lnTo>
                  <a:pt x="15964" y="17062"/>
                </a:lnTo>
                <a:lnTo>
                  <a:pt x="9641" y="27812"/>
                </a:lnTo>
                <a:lnTo>
                  <a:pt x="3855" y="36339"/>
                </a:lnTo>
                <a:lnTo>
                  <a:pt x="0" y="41225"/>
                </a:lnTo>
                <a:lnTo>
                  <a:pt x="7097" y="58742"/>
                </a:lnTo>
                <a:lnTo>
                  <a:pt x="15659" y="70145"/>
                </a:lnTo>
                <a:lnTo>
                  <a:pt x="23119" y="76059"/>
                </a:lnTo>
                <a:lnTo>
                  <a:pt x="27107" y="77269"/>
                </a:lnTo>
                <a:lnTo>
                  <a:pt x="37282" y="70118"/>
                </a:lnTo>
                <a:lnTo>
                  <a:pt x="47494" y="61560"/>
                </a:lnTo>
                <a:lnTo>
                  <a:pt x="57809" y="51425"/>
                </a:lnTo>
                <a:lnTo>
                  <a:pt x="68170" y="39651"/>
                </a:lnTo>
                <a:lnTo>
                  <a:pt x="67767" y="19408"/>
                </a:lnTo>
                <a:lnTo>
                  <a:pt x="52492" y="5412"/>
                </a:lnTo>
                <a:lnTo>
                  <a:pt x="33371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4777332" y="12261103"/>
            <a:ext cx="125095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53148"/>
                </a:moveTo>
                <a:lnTo>
                  <a:pt x="43158" y="67402"/>
                </a:lnTo>
                <a:lnTo>
                  <a:pt x="49618" y="67017"/>
                </a:lnTo>
                <a:lnTo>
                  <a:pt x="43158" y="67017"/>
                </a:lnTo>
                <a:lnTo>
                  <a:pt x="36626" y="66472"/>
                </a:lnTo>
                <a:lnTo>
                  <a:pt x="26913" y="64951"/>
                </a:lnTo>
                <a:lnTo>
                  <a:pt x="17499" y="62115"/>
                </a:lnTo>
                <a:lnTo>
                  <a:pt x="8492" y="58126"/>
                </a:lnTo>
                <a:lnTo>
                  <a:pt x="0" y="53148"/>
                </a:lnTo>
                <a:close/>
              </a:path>
              <a:path w="125094" h="67945">
                <a:moveTo>
                  <a:pt x="124863" y="0"/>
                </a:moveTo>
                <a:lnTo>
                  <a:pt x="104883" y="33812"/>
                </a:lnTo>
                <a:lnTo>
                  <a:pt x="74652" y="58614"/>
                </a:lnTo>
                <a:lnTo>
                  <a:pt x="43158" y="67017"/>
                </a:lnTo>
                <a:lnTo>
                  <a:pt x="49826" y="67005"/>
                </a:lnTo>
                <a:lnTo>
                  <a:pt x="91306" y="48109"/>
                </a:lnTo>
                <a:lnTo>
                  <a:pt x="119680" y="11998"/>
                </a:lnTo>
                <a:lnTo>
                  <a:pt x="122468" y="6110"/>
                </a:lnTo>
                <a:lnTo>
                  <a:pt x="124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4890047" y="12302122"/>
            <a:ext cx="48586" cy="10742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4914367" y="12314115"/>
            <a:ext cx="59690" cy="47625"/>
          </a:xfrm>
          <a:custGeom>
            <a:avLst/>
            <a:gdLst/>
            <a:ahLst/>
            <a:cxnLst/>
            <a:rect l="l" t="t" r="r" b="b"/>
            <a:pathLst>
              <a:path w="59690" h="47625">
                <a:moveTo>
                  <a:pt x="52627" y="0"/>
                </a:moveTo>
                <a:lnTo>
                  <a:pt x="4933" y="4821"/>
                </a:lnTo>
                <a:lnTo>
                  <a:pt x="0" y="20699"/>
                </a:lnTo>
                <a:lnTo>
                  <a:pt x="13621" y="24132"/>
                </a:lnTo>
                <a:lnTo>
                  <a:pt x="15704" y="33924"/>
                </a:lnTo>
                <a:lnTo>
                  <a:pt x="14923" y="39687"/>
                </a:lnTo>
                <a:lnTo>
                  <a:pt x="17736" y="40902"/>
                </a:lnTo>
                <a:lnTo>
                  <a:pt x="21405" y="42079"/>
                </a:lnTo>
                <a:lnTo>
                  <a:pt x="25566" y="46829"/>
                </a:lnTo>
                <a:lnTo>
                  <a:pt x="30836" y="47457"/>
                </a:lnTo>
                <a:lnTo>
                  <a:pt x="35630" y="45424"/>
                </a:lnTo>
                <a:lnTo>
                  <a:pt x="38361" y="42191"/>
                </a:lnTo>
                <a:lnTo>
                  <a:pt x="41435" y="41199"/>
                </a:lnTo>
                <a:lnTo>
                  <a:pt x="44348" y="41199"/>
                </a:lnTo>
                <a:lnTo>
                  <a:pt x="46256" y="35981"/>
                </a:lnTo>
                <a:lnTo>
                  <a:pt x="46256" y="27540"/>
                </a:lnTo>
                <a:lnTo>
                  <a:pt x="52726" y="23475"/>
                </a:lnTo>
                <a:lnTo>
                  <a:pt x="59568" y="20699"/>
                </a:lnTo>
                <a:lnTo>
                  <a:pt x="57523" y="11700"/>
                </a:lnTo>
                <a:lnTo>
                  <a:pt x="52627" y="0"/>
                </a:lnTo>
                <a:close/>
              </a:path>
            </a:pathLst>
          </a:custGeom>
          <a:solidFill>
            <a:srgbClr val="69535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14853111" y="12234547"/>
            <a:ext cx="183688" cy="104003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4917935" y="12263560"/>
            <a:ext cx="52069" cy="8890"/>
          </a:xfrm>
          <a:custGeom>
            <a:avLst/>
            <a:gdLst/>
            <a:ahLst/>
            <a:cxnLst/>
            <a:rect l="l" t="t" r="r" b="b"/>
            <a:pathLst>
              <a:path w="52069" h="8890">
                <a:moveTo>
                  <a:pt x="14241" y="0"/>
                </a:moveTo>
                <a:lnTo>
                  <a:pt x="0" y="0"/>
                </a:lnTo>
                <a:lnTo>
                  <a:pt x="1400" y="4350"/>
                </a:lnTo>
                <a:lnTo>
                  <a:pt x="4895" y="4350"/>
                </a:lnTo>
                <a:lnTo>
                  <a:pt x="8763" y="8713"/>
                </a:lnTo>
                <a:lnTo>
                  <a:pt x="46975" y="8713"/>
                </a:lnTo>
                <a:lnTo>
                  <a:pt x="51133" y="4175"/>
                </a:lnTo>
                <a:lnTo>
                  <a:pt x="23962" y="4175"/>
                </a:lnTo>
                <a:lnTo>
                  <a:pt x="17773" y="4115"/>
                </a:lnTo>
                <a:lnTo>
                  <a:pt x="15654" y="3780"/>
                </a:lnTo>
                <a:lnTo>
                  <a:pt x="14241" y="0"/>
                </a:lnTo>
                <a:close/>
              </a:path>
              <a:path w="52069" h="8890">
                <a:moveTo>
                  <a:pt x="51722" y="3532"/>
                </a:moveTo>
                <a:lnTo>
                  <a:pt x="23962" y="4175"/>
                </a:lnTo>
                <a:lnTo>
                  <a:pt x="51133" y="4175"/>
                </a:lnTo>
                <a:lnTo>
                  <a:pt x="51722" y="3532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4954191" y="12254396"/>
            <a:ext cx="13335" cy="13970"/>
          </a:xfrm>
          <a:custGeom>
            <a:avLst/>
            <a:gdLst/>
            <a:ahLst/>
            <a:cxnLst/>
            <a:rect l="l" t="t" r="r" b="b"/>
            <a:pathLst>
              <a:path w="13334" h="13970">
                <a:moveTo>
                  <a:pt x="582" y="0"/>
                </a:moveTo>
                <a:lnTo>
                  <a:pt x="371" y="49"/>
                </a:lnTo>
                <a:lnTo>
                  <a:pt x="49" y="347"/>
                </a:lnTo>
                <a:lnTo>
                  <a:pt x="0" y="557"/>
                </a:lnTo>
                <a:lnTo>
                  <a:pt x="12208" y="13460"/>
                </a:lnTo>
                <a:lnTo>
                  <a:pt x="12493" y="13510"/>
                </a:lnTo>
                <a:lnTo>
                  <a:pt x="12667" y="13361"/>
                </a:lnTo>
                <a:lnTo>
                  <a:pt x="12803" y="13212"/>
                </a:lnTo>
                <a:lnTo>
                  <a:pt x="12741" y="12915"/>
                </a:lnTo>
                <a:lnTo>
                  <a:pt x="582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4953632" y="12243537"/>
            <a:ext cx="1270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05" y="0"/>
                </a:moveTo>
                <a:lnTo>
                  <a:pt x="272" y="0"/>
                </a:lnTo>
                <a:lnTo>
                  <a:pt x="0" y="173"/>
                </a:lnTo>
                <a:lnTo>
                  <a:pt x="0" y="25136"/>
                </a:lnTo>
                <a:lnTo>
                  <a:pt x="272" y="25297"/>
                </a:lnTo>
                <a:lnTo>
                  <a:pt x="805" y="25297"/>
                </a:lnTo>
                <a:lnTo>
                  <a:pt x="1078" y="25136"/>
                </a:lnTo>
                <a:lnTo>
                  <a:pt x="1078" y="173"/>
                </a:lnTo>
                <a:lnTo>
                  <a:pt x="805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14943345" y="12243537"/>
            <a:ext cx="1270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18" y="0"/>
                </a:moveTo>
                <a:lnTo>
                  <a:pt x="235" y="0"/>
                </a:lnTo>
                <a:lnTo>
                  <a:pt x="0" y="173"/>
                </a:lnTo>
                <a:lnTo>
                  <a:pt x="0" y="25136"/>
                </a:lnTo>
                <a:lnTo>
                  <a:pt x="235" y="25297"/>
                </a:lnTo>
                <a:lnTo>
                  <a:pt x="818" y="25297"/>
                </a:lnTo>
                <a:lnTo>
                  <a:pt x="1028" y="25136"/>
                </a:lnTo>
                <a:lnTo>
                  <a:pt x="1028" y="173"/>
                </a:lnTo>
                <a:lnTo>
                  <a:pt x="81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4919275" y="12247797"/>
            <a:ext cx="20320" cy="17145"/>
          </a:xfrm>
          <a:custGeom>
            <a:avLst/>
            <a:gdLst/>
            <a:ahLst/>
            <a:cxnLst/>
            <a:rect l="l" t="t" r="r" b="b"/>
            <a:pathLst>
              <a:path w="20319" h="17145">
                <a:moveTo>
                  <a:pt x="19348" y="0"/>
                </a:moveTo>
                <a:lnTo>
                  <a:pt x="0" y="16298"/>
                </a:lnTo>
                <a:lnTo>
                  <a:pt x="0" y="16559"/>
                </a:lnTo>
                <a:lnTo>
                  <a:pt x="148" y="16720"/>
                </a:lnTo>
                <a:lnTo>
                  <a:pt x="272" y="16893"/>
                </a:lnTo>
                <a:lnTo>
                  <a:pt x="483" y="16918"/>
                </a:lnTo>
                <a:lnTo>
                  <a:pt x="755" y="16720"/>
                </a:lnTo>
                <a:lnTo>
                  <a:pt x="19707" y="756"/>
                </a:lnTo>
                <a:lnTo>
                  <a:pt x="19856" y="607"/>
                </a:lnTo>
                <a:lnTo>
                  <a:pt x="19856" y="384"/>
                </a:lnTo>
                <a:lnTo>
                  <a:pt x="19571" y="12"/>
                </a:lnTo>
                <a:lnTo>
                  <a:pt x="1934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14935908" y="12259864"/>
            <a:ext cx="1270" cy="10160"/>
          </a:xfrm>
          <a:custGeom>
            <a:avLst/>
            <a:gdLst/>
            <a:ahLst/>
            <a:cxnLst/>
            <a:rect l="l" t="t" r="r" b="b"/>
            <a:pathLst>
              <a:path w="1269" h="10159">
                <a:moveTo>
                  <a:pt x="917" y="0"/>
                </a:moveTo>
                <a:lnTo>
                  <a:pt x="247" y="0"/>
                </a:lnTo>
                <a:lnTo>
                  <a:pt x="0" y="49"/>
                </a:lnTo>
                <a:lnTo>
                  <a:pt x="0" y="9556"/>
                </a:lnTo>
                <a:lnTo>
                  <a:pt x="247" y="9618"/>
                </a:lnTo>
                <a:lnTo>
                  <a:pt x="917" y="9618"/>
                </a:lnTo>
                <a:lnTo>
                  <a:pt x="1189" y="9556"/>
                </a:lnTo>
                <a:lnTo>
                  <a:pt x="1189" y="49"/>
                </a:lnTo>
                <a:lnTo>
                  <a:pt x="917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4957474" y="12260263"/>
            <a:ext cx="1905" cy="10160"/>
          </a:xfrm>
          <a:custGeom>
            <a:avLst/>
            <a:gdLst/>
            <a:ahLst/>
            <a:cxnLst/>
            <a:rect l="l" t="t" r="r" b="b"/>
            <a:pathLst>
              <a:path w="1905" h="10159">
                <a:moveTo>
                  <a:pt x="1028" y="0"/>
                </a:moveTo>
                <a:lnTo>
                  <a:pt x="260" y="0"/>
                </a:lnTo>
                <a:lnTo>
                  <a:pt x="0" y="86"/>
                </a:lnTo>
                <a:lnTo>
                  <a:pt x="0" y="9568"/>
                </a:lnTo>
                <a:lnTo>
                  <a:pt x="260" y="9630"/>
                </a:lnTo>
                <a:lnTo>
                  <a:pt x="1028" y="9630"/>
                </a:lnTo>
                <a:lnTo>
                  <a:pt x="1289" y="9568"/>
                </a:lnTo>
                <a:lnTo>
                  <a:pt x="1289" y="86"/>
                </a:lnTo>
                <a:lnTo>
                  <a:pt x="102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14930702" y="12256944"/>
            <a:ext cx="34568" cy="664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954129" y="12244460"/>
            <a:ext cx="4445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42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14943345" y="12244460"/>
            <a:ext cx="4445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67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4937147" y="12247833"/>
            <a:ext cx="22025" cy="661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4923637" y="12305014"/>
            <a:ext cx="44450" cy="8255"/>
          </a:xfrm>
          <a:custGeom>
            <a:avLst/>
            <a:gdLst/>
            <a:ahLst/>
            <a:cxnLst/>
            <a:rect l="l" t="t" r="r" b="b"/>
            <a:pathLst>
              <a:path w="44450" h="8254">
                <a:moveTo>
                  <a:pt x="6717" y="656"/>
                </a:moveTo>
                <a:lnTo>
                  <a:pt x="0" y="656"/>
                </a:lnTo>
                <a:lnTo>
                  <a:pt x="3036" y="5131"/>
                </a:lnTo>
                <a:lnTo>
                  <a:pt x="7622" y="8044"/>
                </a:lnTo>
                <a:lnTo>
                  <a:pt x="36936" y="8044"/>
                </a:lnTo>
                <a:lnTo>
                  <a:pt x="42922" y="4214"/>
                </a:lnTo>
                <a:lnTo>
                  <a:pt x="38472" y="4214"/>
                </a:lnTo>
                <a:lnTo>
                  <a:pt x="9147" y="3668"/>
                </a:lnTo>
                <a:lnTo>
                  <a:pt x="6717" y="656"/>
                </a:lnTo>
                <a:close/>
              </a:path>
              <a:path w="44450" h="8254">
                <a:moveTo>
                  <a:pt x="44323" y="0"/>
                </a:moveTo>
                <a:lnTo>
                  <a:pt x="38472" y="656"/>
                </a:lnTo>
                <a:lnTo>
                  <a:pt x="38472" y="4214"/>
                </a:lnTo>
                <a:lnTo>
                  <a:pt x="42922" y="4214"/>
                </a:lnTo>
                <a:lnTo>
                  <a:pt x="44323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4934593" y="12307489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51" y="4784"/>
                </a:moveTo>
                <a:lnTo>
                  <a:pt x="0" y="4784"/>
                </a:lnTo>
                <a:lnTo>
                  <a:pt x="0" y="0"/>
                </a:lnTo>
                <a:lnTo>
                  <a:pt x="5651" y="0"/>
                </a:lnTo>
                <a:lnTo>
                  <a:pt x="5651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14944534" y="12307489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4954449" y="12307489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14936888" y="12291159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52" y="19248"/>
                </a:lnTo>
                <a:lnTo>
                  <a:pt x="1499" y="18926"/>
                </a:lnTo>
                <a:lnTo>
                  <a:pt x="1499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4946568" y="12291159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09" y="0"/>
                </a:lnTo>
                <a:lnTo>
                  <a:pt x="0" y="322"/>
                </a:lnTo>
                <a:lnTo>
                  <a:pt x="0" y="18926"/>
                </a:lnTo>
                <a:lnTo>
                  <a:pt x="309" y="19248"/>
                </a:lnTo>
                <a:lnTo>
                  <a:pt x="1152" y="19248"/>
                </a:lnTo>
                <a:lnTo>
                  <a:pt x="1487" y="18926"/>
                </a:lnTo>
                <a:lnTo>
                  <a:pt x="1487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14956198" y="12291159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77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77" y="19248"/>
                </a:lnTo>
                <a:lnTo>
                  <a:pt x="1524" y="18926"/>
                </a:lnTo>
                <a:lnTo>
                  <a:pt x="1524" y="322"/>
                </a:lnTo>
                <a:lnTo>
                  <a:pt x="1177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4933305" y="12295503"/>
            <a:ext cx="28111" cy="660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14831669" y="12150201"/>
            <a:ext cx="227937" cy="8510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4937407" y="12174595"/>
            <a:ext cx="15875" cy="38735"/>
          </a:xfrm>
          <a:custGeom>
            <a:avLst/>
            <a:gdLst/>
            <a:ahLst/>
            <a:cxnLst/>
            <a:rect l="l" t="t" r="r" b="b"/>
            <a:pathLst>
              <a:path w="15875" h="38734">
                <a:moveTo>
                  <a:pt x="14625" y="32858"/>
                </a:moveTo>
                <a:lnTo>
                  <a:pt x="9110" y="32858"/>
                </a:lnTo>
                <a:lnTo>
                  <a:pt x="6879" y="33149"/>
                </a:lnTo>
                <a:lnTo>
                  <a:pt x="15765" y="38150"/>
                </a:lnTo>
                <a:lnTo>
                  <a:pt x="14625" y="32858"/>
                </a:lnTo>
                <a:close/>
              </a:path>
              <a:path w="15875" h="38734">
                <a:moveTo>
                  <a:pt x="7548" y="0"/>
                </a:moveTo>
                <a:lnTo>
                  <a:pt x="0" y="34048"/>
                </a:lnTo>
                <a:lnTo>
                  <a:pt x="6879" y="33149"/>
                </a:lnTo>
                <a:lnTo>
                  <a:pt x="6581" y="32982"/>
                </a:lnTo>
                <a:lnTo>
                  <a:pt x="9110" y="32858"/>
                </a:lnTo>
                <a:lnTo>
                  <a:pt x="14625" y="32858"/>
                </a:lnTo>
                <a:lnTo>
                  <a:pt x="7548" y="0"/>
                </a:lnTo>
                <a:close/>
              </a:path>
              <a:path w="15875" h="38734">
                <a:moveTo>
                  <a:pt x="9110" y="32858"/>
                </a:moveTo>
                <a:lnTo>
                  <a:pt x="6581" y="32982"/>
                </a:lnTo>
                <a:lnTo>
                  <a:pt x="6879" y="33149"/>
                </a:lnTo>
                <a:lnTo>
                  <a:pt x="9110" y="32858"/>
                </a:lnTo>
                <a:close/>
              </a:path>
            </a:pathLst>
          </a:custGeom>
          <a:solidFill>
            <a:srgbClr val="696B71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14922521" y="12165570"/>
            <a:ext cx="55404" cy="5836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14826090" y="12042083"/>
            <a:ext cx="239019" cy="30095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14827546" y="12044413"/>
            <a:ext cx="236765" cy="10752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14978546" y="12016178"/>
            <a:ext cx="25409" cy="3522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14826960" y="12043385"/>
            <a:ext cx="236854" cy="38735"/>
          </a:xfrm>
          <a:custGeom>
            <a:avLst/>
            <a:gdLst/>
            <a:ahLst/>
            <a:cxnLst/>
            <a:rect l="l" t="t" r="r" b="b"/>
            <a:pathLst>
              <a:path w="236855" h="38734">
                <a:moveTo>
                  <a:pt x="233390" y="0"/>
                </a:moveTo>
                <a:lnTo>
                  <a:pt x="227044" y="0"/>
                </a:lnTo>
                <a:lnTo>
                  <a:pt x="236650" y="1028"/>
                </a:lnTo>
                <a:lnTo>
                  <a:pt x="230292" y="1028"/>
                </a:lnTo>
                <a:lnTo>
                  <a:pt x="197148" y="22677"/>
                </a:lnTo>
                <a:lnTo>
                  <a:pt x="160364" y="22944"/>
                </a:lnTo>
                <a:lnTo>
                  <a:pt x="130530" y="14102"/>
                </a:lnTo>
                <a:lnTo>
                  <a:pt x="118232" y="8428"/>
                </a:lnTo>
                <a:lnTo>
                  <a:pt x="74429" y="31473"/>
                </a:lnTo>
                <a:lnTo>
                  <a:pt x="48174" y="38384"/>
                </a:lnTo>
                <a:lnTo>
                  <a:pt x="28980" y="28467"/>
                </a:lnTo>
                <a:lnTo>
                  <a:pt x="6358" y="1028"/>
                </a:lnTo>
                <a:lnTo>
                  <a:pt x="0" y="1028"/>
                </a:lnTo>
              </a:path>
            </a:pathLst>
          </a:custGeom>
          <a:ln w="3175">
            <a:solidFill>
              <a:srgbClr val="BB86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14827446" y="12042295"/>
            <a:ext cx="236220" cy="295910"/>
          </a:xfrm>
          <a:custGeom>
            <a:avLst/>
            <a:gdLst/>
            <a:ahLst/>
            <a:cxnLst/>
            <a:rect l="l" t="t" r="r" b="b"/>
            <a:pathLst>
              <a:path w="236219" h="295909">
                <a:moveTo>
                  <a:pt x="119865" y="294459"/>
                </a:moveTo>
                <a:lnTo>
                  <a:pt x="165095" y="257468"/>
                </a:lnTo>
                <a:lnTo>
                  <a:pt x="196831" y="218061"/>
                </a:lnTo>
                <a:lnTo>
                  <a:pt x="217417" y="176674"/>
                </a:lnTo>
                <a:lnTo>
                  <a:pt x="229198" y="133739"/>
                </a:lnTo>
                <a:lnTo>
                  <a:pt x="234520" y="89692"/>
                </a:lnTo>
                <a:lnTo>
                  <a:pt x="235725" y="44967"/>
                </a:lnTo>
                <a:lnTo>
                  <a:pt x="235160" y="0"/>
                </a:lnTo>
                <a:lnTo>
                  <a:pt x="228801" y="0"/>
                </a:lnTo>
                <a:lnTo>
                  <a:pt x="202861" y="19486"/>
                </a:lnTo>
                <a:lnTo>
                  <a:pt x="173272" y="23583"/>
                </a:lnTo>
                <a:lnTo>
                  <a:pt x="125021" y="11155"/>
                </a:lnTo>
                <a:lnTo>
                  <a:pt x="117844" y="7697"/>
                </a:lnTo>
                <a:lnTo>
                  <a:pt x="117076" y="8155"/>
                </a:lnTo>
                <a:lnTo>
                  <a:pt x="114696" y="9271"/>
                </a:lnTo>
                <a:lnTo>
                  <a:pt x="95829" y="16912"/>
                </a:lnTo>
                <a:lnTo>
                  <a:pt x="67013" y="23250"/>
                </a:lnTo>
                <a:lnTo>
                  <a:pt x="35088" y="20281"/>
                </a:lnTo>
                <a:lnTo>
                  <a:pt x="6900" y="0"/>
                </a:lnTo>
                <a:lnTo>
                  <a:pt x="579" y="0"/>
                </a:lnTo>
                <a:lnTo>
                  <a:pt x="0" y="44966"/>
                </a:lnTo>
                <a:lnTo>
                  <a:pt x="1194" y="89687"/>
                </a:lnTo>
                <a:lnTo>
                  <a:pt x="6505" y="133728"/>
                </a:lnTo>
                <a:lnTo>
                  <a:pt x="18276" y="176656"/>
                </a:lnTo>
                <a:lnTo>
                  <a:pt x="38849" y="218037"/>
                </a:lnTo>
                <a:lnTo>
                  <a:pt x="70568" y="257437"/>
                </a:lnTo>
                <a:lnTo>
                  <a:pt x="115775" y="294422"/>
                </a:lnTo>
                <a:lnTo>
                  <a:pt x="116667" y="295029"/>
                </a:lnTo>
                <a:lnTo>
                  <a:pt x="117844" y="295859"/>
                </a:lnTo>
                <a:lnTo>
                  <a:pt x="118997" y="295054"/>
                </a:lnTo>
                <a:lnTo>
                  <a:pt x="119865" y="294459"/>
                </a:lnTo>
                <a:close/>
              </a:path>
            </a:pathLst>
          </a:custGeom>
          <a:ln w="3175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14828484" y="12149811"/>
            <a:ext cx="233679" cy="0"/>
          </a:xfrm>
          <a:custGeom>
            <a:avLst/>
            <a:gdLst/>
            <a:ahLst/>
            <a:cxnLst/>
            <a:rect l="l" t="t" r="r" b="b"/>
            <a:pathLst>
              <a:path w="233680">
                <a:moveTo>
                  <a:pt x="0" y="0"/>
                </a:moveTo>
                <a:lnTo>
                  <a:pt x="233477" y="0"/>
                </a:lnTo>
              </a:path>
            </a:pathLst>
          </a:custGeom>
          <a:ln w="6779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14852752" y="12235303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>
                <a:moveTo>
                  <a:pt x="0" y="0"/>
                </a:moveTo>
                <a:lnTo>
                  <a:pt x="186650" y="0"/>
                </a:lnTo>
              </a:path>
            </a:pathLst>
          </a:custGeom>
          <a:ln w="6767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14823065" y="12035638"/>
            <a:ext cx="122555" cy="307975"/>
          </a:xfrm>
          <a:custGeom>
            <a:avLst/>
            <a:gdLst/>
            <a:ahLst/>
            <a:cxnLst/>
            <a:rect l="l" t="t" r="r" b="b"/>
            <a:pathLst>
              <a:path w="122555" h="307975">
                <a:moveTo>
                  <a:pt x="979" y="61"/>
                </a:moveTo>
                <a:lnTo>
                  <a:pt x="366" y="21924"/>
                </a:lnTo>
                <a:lnTo>
                  <a:pt x="0" y="43802"/>
                </a:lnTo>
                <a:lnTo>
                  <a:pt x="2" y="65720"/>
                </a:lnTo>
                <a:lnTo>
                  <a:pt x="1870" y="109464"/>
                </a:lnTo>
                <a:lnTo>
                  <a:pt x="8612" y="152725"/>
                </a:lnTo>
                <a:lnTo>
                  <a:pt x="22217" y="194340"/>
                </a:lnTo>
                <a:lnTo>
                  <a:pt x="43343" y="232636"/>
                </a:lnTo>
                <a:lnTo>
                  <a:pt x="71273" y="266345"/>
                </a:lnTo>
                <a:lnTo>
                  <a:pt x="104306" y="295072"/>
                </a:lnTo>
                <a:lnTo>
                  <a:pt x="122200" y="307672"/>
                </a:lnTo>
                <a:lnTo>
                  <a:pt x="113199" y="301451"/>
                </a:lnTo>
                <a:lnTo>
                  <a:pt x="104382" y="294959"/>
                </a:lnTo>
                <a:lnTo>
                  <a:pt x="71495" y="266132"/>
                </a:lnTo>
                <a:lnTo>
                  <a:pt x="43689" y="232418"/>
                </a:lnTo>
                <a:lnTo>
                  <a:pt x="22636" y="194146"/>
                </a:lnTo>
                <a:lnTo>
                  <a:pt x="9097" y="152601"/>
                </a:lnTo>
                <a:lnTo>
                  <a:pt x="2277" y="109426"/>
                </a:lnTo>
                <a:lnTo>
                  <a:pt x="322" y="65720"/>
                </a:lnTo>
                <a:lnTo>
                  <a:pt x="351" y="32866"/>
                </a:lnTo>
                <a:lnTo>
                  <a:pt x="517" y="21920"/>
                </a:lnTo>
                <a:lnTo>
                  <a:pt x="731" y="10980"/>
                </a:lnTo>
                <a:lnTo>
                  <a:pt x="979" y="61"/>
                </a:lnTo>
                <a:close/>
              </a:path>
              <a:path w="122555" h="307975">
                <a:moveTo>
                  <a:pt x="3719" y="272"/>
                </a:moveTo>
                <a:lnTo>
                  <a:pt x="4426" y="731"/>
                </a:lnTo>
                <a:lnTo>
                  <a:pt x="4550" y="1016"/>
                </a:lnTo>
                <a:lnTo>
                  <a:pt x="4574" y="1710"/>
                </a:lnTo>
                <a:lnTo>
                  <a:pt x="4574" y="1016"/>
                </a:lnTo>
                <a:lnTo>
                  <a:pt x="4426" y="718"/>
                </a:lnTo>
                <a:lnTo>
                  <a:pt x="3719" y="272"/>
                </a:lnTo>
                <a:close/>
              </a:path>
              <a:path w="122555" h="307975">
                <a:moveTo>
                  <a:pt x="2071" y="37"/>
                </a:moveTo>
                <a:lnTo>
                  <a:pt x="980" y="37"/>
                </a:lnTo>
                <a:lnTo>
                  <a:pt x="2071" y="61"/>
                </a:lnTo>
                <a:lnTo>
                  <a:pt x="3719" y="272"/>
                </a:lnTo>
                <a:lnTo>
                  <a:pt x="3161" y="161"/>
                </a:lnTo>
                <a:lnTo>
                  <a:pt x="2616" y="123"/>
                </a:lnTo>
                <a:lnTo>
                  <a:pt x="2071" y="37"/>
                </a:lnTo>
                <a:close/>
              </a:path>
              <a:path w="122555" h="307975">
                <a:moveTo>
                  <a:pt x="1513" y="0"/>
                </a:moveTo>
                <a:lnTo>
                  <a:pt x="955" y="0"/>
                </a:lnTo>
                <a:lnTo>
                  <a:pt x="2071" y="37"/>
                </a:lnTo>
                <a:lnTo>
                  <a:pt x="1513" y="0"/>
                </a:lnTo>
                <a:close/>
              </a:path>
              <a:path w="122555" h="307975">
                <a:moveTo>
                  <a:pt x="980" y="37"/>
                </a:move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14834930" y="12037310"/>
            <a:ext cx="110489" cy="25400"/>
          </a:xfrm>
          <a:custGeom>
            <a:avLst/>
            <a:gdLst/>
            <a:ahLst/>
            <a:cxnLst/>
            <a:rect l="l" t="t" r="r" b="b"/>
            <a:pathLst>
              <a:path w="110490" h="25400">
                <a:moveTo>
                  <a:pt x="0" y="0"/>
                </a:moveTo>
                <a:lnTo>
                  <a:pt x="37541" y="23518"/>
                </a:lnTo>
                <a:lnTo>
                  <a:pt x="52615" y="24776"/>
                </a:lnTo>
                <a:lnTo>
                  <a:pt x="60172" y="24321"/>
                </a:lnTo>
                <a:lnTo>
                  <a:pt x="60641" y="24256"/>
                </a:lnTo>
                <a:lnTo>
                  <a:pt x="52615" y="24256"/>
                </a:lnTo>
                <a:lnTo>
                  <a:pt x="45094" y="24050"/>
                </a:lnTo>
                <a:lnTo>
                  <a:pt x="4937" y="5694"/>
                </a:lnTo>
                <a:lnTo>
                  <a:pt x="0" y="0"/>
                </a:lnTo>
                <a:close/>
              </a:path>
              <a:path w="110490" h="25400">
                <a:moveTo>
                  <a:pt x="104533" y="10882"/>
                </a:moveTo>
                <a:lnTo>
                  <a:pt x="67614" y="22838"/>
                </a:lnTo>
                <a:lnTo>
                  <a:pt x="52615" y="24256"/>
                </a:lnTo>
                <a:lnTo>
                  <a:pt x="60641" y="24256"/>
                </a:lnTo>
                <a:lnTo>
                  <a:pt x="103440" y="11449"/>
                </a:lnTo>
                <a:lnTo>
                  <a:pt x="104533" y="10882"/>
                </a:lnTo>
                <a:close/>
              </a:path>
              <a:path w="110490" h="25400">
                <a:moveTo>
                  <a:pt x="110151" y="7969"/>
                </a:moveTo>
                <a:lnTo>
                  <a:pt x="104533" y="10882"/>
                </a:lnTo>
                <a:lnTo>
                  <a:pt x="105738" y="10349"/>
                </a:lnTo>
                <a:lnTo>
                  <a:pt x="110151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14945315" y="12037310"/>
            <a:ext cx="112395" cy="25400"/>
          </a:xfrm>
          <a:custGeom>
            <a:avLst/>
            <a:gdLst/>
            <a:ahLst/>
            <a:cxnLst/>
            <a:rect l="l" t="t" r="r" b="b"/>
            <a:pathLst>
              <a:path w="112394" h="25400">
                <a:moveTo>
                  <a:pt x="5783" y="10875"/>
                </a:moveTo>
                <a:lnTo>
                  <a:pt x="42996" y="23407"/>
                </a:lnTo>
                <a:lnTo>
                  <a:pt x="58217" y="24962"/>
                </a:lnTo>
                <a:lnTo>
                  <a:pt x="65864" y="24638"/>
                </a:lnTo>
                <a:lnTo>
                  <a:pt x="67264" y="24429"/>
                </a:lnTo>
                <a:lnTo>
                  <a:pt x="58217" y="24429"/>
                </a:lnTo>
                <a:lnTo>
                  <a:pt x="50608" y="24015"/>
                </a:lnTo>
                <a:lnTo>
                  <a:pt x="9184" y="12357"/>
                </a:lnTo>
                <a:lnTo>
                  <a:pt x="5783" y="10875"/>
                </a:lnTo>
                <a:close/>
              </a:path>
              <a:path w="112394" h="25400">
                <a:moveTo>
                  <a:pt x="111812" y="0"/>
                </a:moveTo>
                <a:lnTo>
                  <a:pt x="73354" y="23077"/>
                </a:lnTo>
                <a:lnTo>
                  <a:pt x="58217" y="24429"/>
                </a:lnTo>
                <a:lnTo>
                  <a:pt x="67264" y="24429"/>
                </a:lnTo>
                <a:lnTo>
                  <a:pt x="104883" y="7461"/>
                </a:lnTo>
                <a:lnTo>
                  <a:pt x="108515" y="3867"/>
                </a:lnTo>
                <a:lnTo>
                  <a:pt x="111812" y="0"/>
                </a:lnTo>
                <a:close/>
              </a:path>
              <a:path w="112394" h="25400">
                <a:moveTo>
                  <a:pt x="0" y="7969"/>
                </a:moveTo>
                <a:lnTo>
                  <a:pt x="4548" y="10337"/>
                </a:lnTo>
                <a:lnTo>
                  <a:pt x="5783" y="10875"/>
                </a:lnTo>
                <a:lnTo>
                  <a:pt x="0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14945328" y="12037670"/>
            <a:ext cx="121920" cy="306070"/>
          </a:xfrm>
          <a:custGeom>
            <a:avLst/>
            <a:gdLst/>
            <a:ahLst/>
            <a:cxnLst/>
            <a:rect l="l" t="t" r="r" b="b"/>
            <a:pathLst>
              <a:path w="121919" h="306070">
                <a:moveTo>
                  <a:pt x="120885" y="2788"/>
                </a:moveTo>
                <a:lnTo>
                  <a:pt x="121144" y="13593"/>
                </a:lnTo>
                <a:lnTo>
                  <a:pt x="121361" y="24374"/>
                </a:lnTo>
                <a:lnTo>
                  <a:pt x="121305" y="67574"/>
                </a:lnTo>
                <a:lnTo>
                  <a:pt x="118787" y="110702"/>
                </a:lnTo>
                <a:lnTo>
                  <a:pt x="111865" y="153344"/>
                </a:lnTo>
                <a:lnTo>
                  <a:pt x="98385" y="194130"/>
                </a:lnTo>
                <a:lnTo>
                  <a:pt x="77756" y="231964"/>
                </a:lnTo>
                <a:lnTo>
                  <a:pt x="50216" y="265104"/>
                </a:lnTo>
                <a:lnTo>
                  <a:pt x="17267" y="293165"/>
                </a:lnTo>
                <a:lnTo>
                  <a:pt x="0" y="305862"/>
                </a:lnTo>
                <a:lnTo>
                  <a:pt x="8824" y="299509"/>
                </a:lnTo>
                <a:lnTo>
                  <a:pt x="42574" y="272731"/>
                </a:lnTo>
                <a:lnTo>
                  <a:pt x="78081" y="232172"/>
                </a:lnTo>
                <a:lnTo>
                  <a:pt x="98835" y="194316"/>
                </a:lnTo>
                <a:lnTo>
                  <a:pt x="112431" y="153214"/>
                </a:lnTo>
                <a:lnTo>
                  <a:pt x="119205" y="110644"/>
                </a:lnTo>
                <a:lnTo>
                  <a:pt x="121609" y="67574"/>
                </a:lnTo>
                <a:lnTo>
                  <a:pt x="121808" y="45971"/>
                </a:lnTo>
                <a:lnTo>
                  <a:pt x="121523" y="24374"/>
                </a:lnTo>
                <a:lnTo>
                  <a:pt x="120885" y="2788"/>
                </a:lnTo>
                <a:close/>
              </a:path>
              <a:path w="121919" h="306070">
                <a:moveTo>
                  <a:pt x="120847" y="2788"/>
                </a:moveTo>
                <a:close/>
              </a:path>
              <a:path w="121919" h="306070">
                <a:moveTo>
                  <a:pt x="117389" y="0"/>
                </a:moveTo>
                <a:lnTo>
                  <a:pt x="118207" y="1264"/>
                </a:lnTo>
                <a:lnTo>
                  <a:pt x="119385" y="2354"/>
                </a:lnTo>
                <a:lnTo>
                  <a:pt x="120768" y="2788"/>
                </a:lnTo>
                <a:lnTo>
                  <a:pt x="119409" y="2342"/>
                </a:lnTo>
                <a:lnTo>
                  <a:pt x="118207" y="1239"/>
                </a:lnTo>
                <a:lnTo>
                  <a:pt x="1173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14790766" y="11995243"/>
            <a:ext cx="64452" cy="6897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5035437" y="11995305"/>
            <a:ext cx="65939" cy="6891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14931570" y="12049990"/>
            <a:ext cx="10907" cy="1494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14903930" y="11925970"/>
            <a:ext cx="88869" cy="11993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14986826" y="12040658"/>
            <a:ext cx="6985" cy="6985"/>
          </a:xfrm>
          <a:custGeom>
            <a:avLst/>
            <a:gdLst/>
            <a:ahLst/>
            <a:cxnLst/>
            <a:rect l="l" t="t" r="r" b="b"/>
            <a:pathLst>
              <a:path w="6984" h="6984">
                <a:moveTo>
                  <a:pt x="1301" y="0"/>
                </a:moveTo>
                <a:lnTo>
                  <a:pt x="0" y="2169"/>
                </a:lnTo>
                <a:lnTo>
                  <a:pt x="34" y="2392"/>
                </a:lnTo>
                <a:lnTo>
                  <a:pt x="768" y="3061"/>
                </a:lnTo>
                <a:lnTo>
                  <a:pt x="1301" y="3606"/>
                </a:lnTo>
                <a:lnTo>
                  <a:pt x="1809" y="4015"/>
                </a:lnTo>
                <a:lnTo>
                  <a:pt x="4635" y="6742"/>
                </a:lnTo>
                <a:lnTo>
                  <a:pt x="5131" y="5379"/>
                </a:lnTo>
                <a:lnTo>
                  <a:pt x="6651" y="4015"/>
                </a:lnTo>
                <a:lnTo>
                  <a:pt x="6822" y="2392"/>
                </a:lnTo>
                <a:lnTo>
                  <a:pt x="5069" y="2392"/>
                </a:lnTo>
                <a:lnTo>
                  <a:pt x="2652" y="892"/>
                </a:lnTo>
                <a:lnTo>
                  <a:pt x="1301" y="0"/>
                </a:lnTo>
                <a:close/>
              </a:path>
              <a:path w="6984" h="6984">
                <a:moveTo>
                  <a:pt x="6770" y="3978"/>
                </a:moveTo>
                <a:lnTo>
                  <a:pt x="6755" y="4437"/>
                </a:lnTo>
                <a:lnTo>
                  <a:pt x="6770" y="3978"/>
                </a:lnTo>
                <a:close/>
              </a:path>
              <a:path w="6984" h="6984">
                <a:moveTo>
                  <a:pt x="6829" y="2169"/>
                </a:moveTo>
                <a:lnTo>
                  <a:pt x="5069" y="2392"/>
                </a:lnTo>
                <a:lnTo>
                  <a:pt x="6822" y="2392"/>
                </a:lnTo>
                <a:lnTo>
                  <a:pt x="6829" y="216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14986106" y="12040819"/>
            <a:ext cx="7312" cy="6482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14985003" y="12039182"/>
            <a:ext cx="6985" cy="6350"/>
          </a:xfrm>
          <a:custGeom>
            <a:avLst/>
            <a:gdLst/>
            <a:ahLst/>
            <a:cxnLst/>
            <a:rect l="l" t="t" r="r" b="b"/>
            <a:pathLst>
              <a:path w="6984" h="6350">
                <a:moveTo>
                  <a:pt x="1227" y="0"/>
                </a:moveTo>
                <a:lnTo>
                  <a:pt x="0" y="2429"/>
                </a:lnTo>
                <a:lnTo>
                  <a:pt x="855" y="3086"/>
                </a:lnTo>
                <a:lnTo>
                  <a:pt x="1375" y="3557"/>
                </a:lnTo>
                <a:lnTo>
                  <a:pt x="1883" y="3891"/>
                </a:lnTo>
                <a:lnTo>
                  <a:pt x="4734" y="6271"/>
                </a:lnTo>
                <a:lnTo>
                  <a:pt x="5094" y="4858"/>
                </a:lnTo>
                <a:lnTo>
                  <a:pt x="5813" y="4077"/>
                </a:lnTo>
                <a:lnTo>
                  <a:pt x="6569" y="3334"/>
                </a:lnTo>
                <a:lnTo>
                  <a:pt x="6618" y="1896"/>
                </a:lnTo>
                <a:lnTo>
                  <a:pt x="4945" y="1896"/>
                </a:lnTo>
                <a:lnTo>
                  <a:pt x="2553" y="718"/>
                </a:lnTo>
                <a:lnTo>
                  <a:pt x="1227" y="0"/>
                </a:lnTo>
                <a:close/>
              </a:path>
              <a:path w="6984" h="6350">
                <a:moveTo>
                  <a:pt x="6618" y="3334"/>
                </a:moveTo>
                <a:lnTo>
                  <a:pt x="6618" y="3743"/>
                </a:lnTo>
                <a:lnTo>
                  <a:pt x="6618" y="3334"/>
                </a:lnTo>
                <a:close/>
              </a:path>
              <a:path w="6984" h="6350">
                <a:moveTo>
                  <a:pt x="6618" y="1462"/>
                </a:moveTo>
                <a:lnTo>
                  <a:pt x="4945" y="1896"/>
                </a:lnTo>
                <a:lnTo>
                  <a:pt x="6618" y="1896"/>
                </a:lnTo>
                <a:lnTo>
                  <a:pt x="6618" y="146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4984372" y="12039344"/>
            <a:ext cx="7188" cy="604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14982412" y="12036530"/>
            <a:ext cx="7620" cy="7620"/>
          </a:xfrm>
          <a:custGeom>
            <a:avLst/>
            <a:gdLst/>
            <a:ahLst/>
            <a:cxnLst/>
            <a:rect l="l" t="t" r="r" b="b"/>
            <a:pathLst>
              <a:path w="7619" h="7620">
                <a:moveTo>
                  <a:pt x="1487" y="0"/>
                </a:moveTo>
                <a:lnTo>
                  <a:pt x="0" y="2218"/>
                </a:lnTo>
                <a:lnTo>
                  <a:pt x="842" y="3073"/>
                </a:lnTo>
                <a:lnTo>
                  <a:pt x="1351" y="3693"/>
                </a:lnTo>
                <a:lnTo>
                  <a:pt x="1908" y="4152"/>
                </a:lnTo>
                <a:lnTo>
                  <a:pt x="4747" y="7176"/>
                </a:lnTo>
                <a:lnTo>
                  <a:pt x="5280" y="5825"/>
                </a:lnTo>
                <a:lnTo>
                  <a:pt x="6940" y="4548"/>
                </a:lnTo>
                <a:lnTo>
                  <a:pt x="7172" y="2751"/>
                </a:lnTo>
                <a:lnTo>
                  <a:pt x="5317" y="2751"/>
                </a:lnTo>
                <a:lnTo>
                  <a:pt x="2850" y="1028"/>
                </a:lnTo>
                <a:lnTo>
                  <a:pt x="1487" y="0"/>
                </a:lnTo>
                <a:close/>
              </a:path>
              <a:path w="7619" h="7620">
                <a:moveTo>
                  <a:pt x="7047" y="4548"/>
                </a:moveTo>
                <a:lnTo>
                  <a:pt x="7015" y="5007"/>
                </a:lnTo>
                <a:lnTo>
                  <a:pt x="7047" y="4548"/>
                </a:lnTo>
                <a:close/>
              </a:path>
              <a:path w="7619" h="7620">
                <a:moveTo>
                  <a:pt x="7176" y="2689"/>
                </a:moveTo>
                <a:lnTo>
                  <a:pt x="5317" y="2751"/>
                </a:lnTo>
                <a:lnTo>
                  <a:pt x="717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4981769" y="12036679"/>
            <a:ext cx="7560" cy="691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14980665" y="12034088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07" y="0"/>
                </a:moveTo>
                <a:lnTo>
                  <a:pt x="0" y="2181"/>
                </a:lnTo>
                <a:lnTo>
                  <a:pt x="859" y="3383"/>
                </a:lnTo>
                <a:lnTo>
                  <a:pt x="1152" y="3867"/>
                </a:lnTo>
                <a:lnTo>
                  <a:pt x="1623" y="4387"/>
                </a:lnTo>
                <a:lnTo>
                  <a:pt x="2788" y="6085"/>
                </a:lnTo>
                <a:lnTo>
                  <a:pt x="3941" y="7833"/>
                </a:lnTo>
                <a:lnTo>
                  <a:pt x="4771" y="6445"/>
                </a:lnTo>
                <a:lnTo>
                  <a:pt x="6767" y="5292"/>
                </a:lnTo>
                <a:lnTo>
                  <a:pt x="7362" y="3383"/>
                </a:lnTo>
                <a:lnTo>
                  <a:pt x="5441" y="3272"/>
                </a:lnTo>
                <a:lnTo>
                  <a:pt x="3210" y="1214"/>
                </a:lnTo>
                <a:lnTo>
                  <a:pt x="2007" y="0"/>
                </a:lnTo>
                <a:close/>
              </a:path>
              <a:path w="7619" h="8254">
                <a:moveTo>
                  <a:pt x="6843" y="5292"/>
                </a:moveTo>
                <a:lnTo>
                  <a:pt x="6705" y="5800"/>
                </a:lnTo>
                <a:lnTo>
                  <a:pt x="6843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4980156" y="12034237"/>
            <a:ext cx="7684" cy="754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14978310" y="12031671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32" y="0"/>
                </a:moveTo>
                <a:lnTo>
                  <a:pt x="0" y="2193"/>
                </a:lnTo>
                <a:lnTo>
                  <a:pt x="731" y="3173"/>
                </a:lnTo>
                <a:lnTo>
                  <a:pt x="1152" y="3891"/>
                </a:lnTo>
                <a:lnTo>
                  <a:pt x="1636" y="4400"/>
                </a:lnTo>
                <a:lnTo>
                  <a:pt x="3978" y="7858"/>
                </a:lnTo>
                <a:lnTo>
                  <a:pt x="4796" y="6457"/>
                </a:lnTo>
                <a:lnTo>
                  <a:pt x="5800" y="5887"/>
                </a:lnTo>
                <a:lnTo>
                  <a:pt x="6817" y="5280"/>
                </a:lnTo>
                <a:lnTo>
                  <a:pt x="7411" y="3358"/>
                </a:lnTo>
                <a:lnTo>
                  <a:pt x="5453" y="3259"/>
                </a:lnTo>
                <a:lnTo>
                  <a:pt x="3259" y="1202"/>
                </a:lnTo>
                <a:lnTo>
                  <a:pt x="2032" y="0"/>
                </a:lnTo>
                <a:close/>
              </a:path>
              <a:path w="7619" h="8254">
                <a:moveTo>
                  <a:pt x="6897" y="5280"/>
                </a:moveTo>
                <a:lnTo>
                  <a:pt x="6767" y="5763"/>
                </a:lnTo>
                <a:lnTo>
                  <a:pt x="689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4977802" y="12031820"/>
            <a:ext cx="7684" cy="756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14976352" y="12029664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1958" y="0"/>
                </a:moveTo>
                <a:lnTo>
                  <a:pt x="0" y="2156"/>
                </a:lnTo>
                <a:lnTo>
                  <a:pt x="844" y="3358"/>
                </a:lnTo>
                <a:lnTo>
                  <a:pt x="1127" y="3817"/>
                </a:lnTo>
                <a:lnTo>
                  <a:pt x="1598" y="4362"/>
                </a:lnTo>
                <a:lnTo>
                  <a:pt x="3953" y="7808"/>
                </a:lnTo>
                <a:lnTo>
                  <a:pt x="4771" y="6420"/>
                </a:lnTo>
                <a:lnTo>
                  <a:pt x="5738" y="5875"/>
                </a:lnTo>
                <a:lnTo>
                  <a:pt x="6717" y="5280"/>
                </a:lnTo>
                <a:lnTo>
                  <a:pt x="7300" y="3358"/>
                </a:lnTo>
                <a:lnTo>
                  <a:pt x="5391" y="3272"/>
                </a:lnTo>
                <a:lnTo>
                  <a:pt x="3173" y="1202"/>
                </a:lnTo>
                <a:lnTo>
                  <a:pt x="1958" y="0"/>
                </a:lnTo>
                <a:close/>
              </a:path>
              <a:path w="7619" h="8254">
                <a:moveTo>
                  <a:pt x="6827" y="5280"/>
                </a:moveTo>
                <a:lnTo>
                  <a:pt x="6705" y="5775"/>
                </a:lnTo>
                <a:lnTo>
                  <a:pt x="682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4975819" y="12029787"/>
            <a:ext cx="7684" cy="752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14974369" y="12027519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57" y="0"/>
                </a:moveTo>
                <a:lnTo>
                  <a:pt x="0" y="2231"/>
                </a:lnTo>
                <a:lnTo>
                  <a:pt x="759" y="3321"/>
                </a:lnTo>
                <a:lnTo>
                  <a:pt x="1127" y="3929"/>
                </a:lnTo>
                <a:lnTo>
                  <a:pt x="1598" y="4462"/>
                </a:lnTo>
                <a:lnTo>
                  <a:pt x="2776" y="6184"/>
                </a:lnTo>
                <a:lnTo>
                  <a:pt x="3929" y="7920"/>
                </a:lnTo>
                <a:lnTo>
                  <a:pt x="4796" y="6507"/>
                </a:lnTo>
                <a:lnTo>
                  <a:pt x="6866" y="5280"/>
                </a:lnTo>
                <a:lnTo>
                  <a:pt x="7511" y="3321"/>
                </a:lnTo>
                <a:lnTo>
                  <a:pt x="5565" y="3234"/>
                </a:lnTo>
                <a:lnTo>
                  <a:pt x="3309" y="1202"/>
                </a:lnTo>
                <a:lnTo>
                  <a:pt x="2057" y="0"/>
                </a:lnTo>
                <a:close/>
              </a:path>
              <a:path w="7619" h="8254">
                <a:moveTo>
                  <a:pt x="6958" y="5280"/>
                </a:moveTo>
                <a:lnTo>
                  <a:pt x="6829" y="5763"/>
                </a:lnTo>
                <a:lnTo>
                  <a:pt x="6958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14973960" y="12027668"/>
            <a:ext cx="7684" cy="762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14972484" y="12025338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119" y="0"/>
                </a:moveTo>
                <a:lnTo>
                  <a:pt x="0" y="2305"/>
                </a:lnTo>
                <a:lnTo>
                  <a:pt x="770" y="3334"/>
                </a:lnTo>
                <a:lnTo>
                  <a:pt x="1165" y="3966"/>
                </a:lnTo>
                <a:lnTo>
                  <a:pt x="1636" y="4499"/>
                </a:lnTo>
                <a:lnTo>
                  <a:pt x="3941" y="7944"/>
                </a:lnTo>
                <a:lnTo>
                  <a:pt x="4821" y="6531"/>
                </a:lnTo>
                <a:lnTo>
                  <a:pt x="5862" y="5924"/>
                </a:lnTo>
                <a:lnTo>
                  <a:pt x="6879" y="5292"/>
                </a:lnTo>
                <a:lnTo>
                  <a:pt x="7535" y="3334"/>
                </a:lnTo>
                <a:lnTo>
                  <a:pt x="5565" y="3234"/>
                </a:lnTo>
                <a:lnTo>
                  <a:pt x="3346" y="1227"/>
                </a:lnTo>
                <a:lnTo>
                  <a:pt x="2119" y="0"/>
                </a:lnTo>
                <a:close/>
              </a:path>
              <a:path w="7619" h="8254">
                <a:moveTo>
                  <a:pt x="6965" y="5292"/>
                </a:moveTo>
                <a:lnTo>
                  <a:pt x="6817" y="5800"/>
                </a:lnTo>
                <a:lnTo>
                  <a:pt x="6965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14972100" y="12025499"/>
            <a:ext cx="7808" cy="7659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14970340" y="12023305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56" y="0"/>
                </a:moveTo>
                <a:lnTo>
                  <a:pt x="0" y="2664"/>
                </a:lnTo>
                <a:lnTo>
                  <a:pt x="768" y="3619"/>
                </a:lnTo>
                <a:lnTo>
                  <a:pt x="1214" y="4300"/>
                </a:lnTo>
                <a:lnTo>
                  <a:pt x="1710" y="4784"/>
                </a:lnTo>
                <a:lnTo>
                  <a:pt x="3024" y="6494"/>
                </a:lnTo>
                <a:lnTo>
                  <a:pt x="4238" y="8118"/>
                </a:lnTo>
                <a:lnTo>
                  <a:pt x="5156" y="6494"/>
                </a:lnTo>
                <a:lnTo>
                  <a:pt x="6184" y="5689"/>
                </a:lnTo>
                <a:lnTo>
                  <a:pt x="7325" y="4920"/>
                </a:lnTo>
                <a:lnTo>
                  <a:pt x="7900" y="2937"/>
                </a:lnTo>
                <a:lnTo>
                  <a:pt x="5837" y="2937"/>
                </a:lnTo>
                <a:lnTo>
                  <a:pt x="3482" y="1103"/>
                </a:lnTo>
                <a:lnTo>
                  <a:pt x="2156" y="0"/>
                </a:lnTo>
                <a:close/>
              </a:path>
              <a:path w="8255" h="8254">
                <a:moveTo>
                  <a:pt x="7393" y="4920"/>
                </a:moveTo>
                <a:lnTo>
                  <a:pt x="7263" y="5428"/>
                </a:lnTo>
                <a:lnTo>
                  <a:pt x="7393" y="4920"/>
                </a:lnTo>
                <a:close/>
              </a:path>
              <a:path w="8255" h="8254">
                <a:moveTo>
                  <a:pt x="7944" y="2764"/>
                </a:moveTo>
                <a:lnTo>
                  <a:pt x="5837" y="2937"/>
                </a:lnTo>
                <a:lnTo>
                  <a:pt x="7900" y="2937"/>
                </a:lnTo>
                <a:lnTo>
                  <a:pt x="7944" y="2764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14969745" y="12023478"/>
            <a:ext cx="8304" cy="777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14968357" y="12021309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44" y="0"/>
                </a:moveTo>
                <a:lnTo>
                  <a:pt x="0" y="2677"/>
                </a:lnTo>
                <a:lnTo>
                  <a:pt x="768" y="3594"/>
                </a:lnTo>
                <a:lnTo>
                  <a:pt x="1227" y="4288"/>
                </a:lnTo>
                <a:lnTo>
                  <a:pt x="1722" y="4759"/>
                </a:lnTo>
                <a:lnTo>
                  <a:pt x="3027" y="6469"/>
                </a:lnTo>
                <a:lnTo>
                  <a:pt x="4238" y="8106"/>
                </a:lnTo>
                <a:lnTo>
                  <a:pt x="5156" y="6469"/>
                </a:lnTo>
                <a:lnTo>
                  <a:pt x="6197" y="5689"/>
                </a:lnTo>
                <a:lnTo>
                  <a:pt x="7288" y="4908"/>
                </a:lnTo>
                <a:lnTo>
                  <a:pt x="7886" y="2937"/>
                </a:lnTo>
                <a:lnTo>
                  <a:pt x="5850" y="2937"/>
                </a:lnTo>
                <a:lnTo>
                  <a:pt x="3470" y="1115"/>
                </a:lnTo>
                <a:lnTo>
                  <a:pt x="2144" y="0"/>
                </a:lnTo>
                <a:close/>
              </a:path>
              <a:path w="8255" h="8254">
                <a:moveTo>
                  <a:pt x="7393" y="4908"/>
                </a:moveTo>
                <a:lnTo>
                  <a:pt x="7263" y="5428"/>
                </a:lnTo>
                <a:lnTo>
                  <a:pt x="7393" y="4908"/>
                </a:lnTo>
                <a:close/>
              </a:path>
              <a:path w="8255" h="8254">
                <a:moveTo>
                  <a:pt x="7932" y="2751"/>
                </a:moveTo>
                <a:lnTo>
                  <a:pt x="5850" y="2937"/>
                </a:lnTo>
                <a:lnTo>
                  <a:pt x="7886" y="2937"/>
                </a:lnTo>
                <a:lnTo>
                  <a:pt x="793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14967762" y="12021495"/>
            <a:ext cx="8304" cy="7759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14966350" y="1201937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1970" y="0"/>
                </a:moveTo>
                <a:lnTo>
                  <a:pt x="0" y="2565"/>
                </a:lnTo>
                <a:lnTo>
                  <a:pt x="793" y="3495"/>
                </a:lnTo>
                <a:lnTo>
                  <a:pt x="1239" y="4152"/>
                </a:lnTo>
                <a:lnTo>
                  <a:pt x="1760" y="4623"/>
                </a:lnTo>
                <a:lnTo>
                  <a:pt x="4362" y="7882"/>
                </a:lnTo>
                <a:lnTo>
                  <a:pt x="5180" y="6333"/>
                </a:lnTo>
                <a:lnTo>
                  <a:pt x="7188" y="4846"/>
                </a:lnTo>
                <a:lnTo>
                  <a:pt x="7666" y="2937"/>
                </a:lnTo>
                <a:lnTo>
                  <a:pt x="5689" y="2937"/>
                </a:lnTo>
                <a:lnTo>
                  <a:pt x="3272" y="1115"/>
                </a:lnTo>
                <a:lnTo>
                  <a:pt x="1970" y="0"/>
                </a:lnTo>
                <a:close/>
              </a:path>
              <a:path w="8255" h="8254">
                <a:moveTo>
                  <a:pt x="7271" y="4846"/>
                </a:moveTo>
                <a:lnTo>
                  <a:pt x="7164" y="5366"/>
                </a:lnTo>
                <a:lnTo>
                  <a:pt x="7271" y="4846"/>
                </a:lnTo>
                <a:close/>
              </a:path>
              <a:path w="8255" h="8254">
                <a:moveTo>
                  <a:pt x="7697" y="2788"/>
                </a:moveTo>
                <a:lnTo>
                  <a:pt x="5689" y="2937"/>
                </a:lnTo>
                <a:lnTo>
                  <a:pt x="7666" y="2937"/>
                </a:lnTo>
                <a:lnTo>
                  <a:pt x="7697" y="278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14965779" y="12019574"/>
            <a:ext cx="8056" cy="754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14966300" y="12018285"/>
            <a:ext cx="6350" cy="6985"/>
          </a:xfrm>
          <a:custGeom>
            <a:avLst/>
            <a:gdLst/>
            <a:ahLst/>
            <a:cxnLst/>
            <a:rect l="l" t="t" r="r" b="b"/>
            <a:pathLst>
              <a:path w="6350" h="6984">
                <a:moveTo>
                  <a:pt x="1710" y="0"/>
                </a:moveTo>
                <a:lnTo>
                  <a:pt x="743" y="1536"/>
                </a:lnTo>
                <a:lnTo>
                  <a:pt x="1214" y="2193"/>
                </a:lnTo>
                <a:lnTo>
                  <a:pt x="0" y="3532"/>
                </a:lnTo>
                <a:lnTo>
                  <a:pt x="2466" y="6903"/>
                </a:lnTo>
                <a:lnTo>
                  <a:pt x="3334" y="5379"/>
                </a:lnTo>
                <a:lnTo>
                  <a:pt x="4375" y="4635"/>
                </a:lnTo>
                <a:lnTo>
                  <a:pt x="5453" y="3904"/>
                </a:lnTo>
                <a:lnTo>
                  <a:pt x="6072" y="1908"/>
                </a:lnTo>
                <a:lnTo>
                  <a:pt x="4040" y="1908"/>
                </a:lnTo>
                <a:lnTo>
                  <a:pt x="1710" y="0"/>
                </a:lnTo>
                <a:close/>
              </a:path>
              <a:path w="6350" h="6984">
                <a:moveTo>
                  <a:pt x="5545" y="3904"/>
                </a:moveTo>
                <a:lnTo>
                  <a:pt x="5404" y="4412"/>
                </a:lnTo>
                <a:lnTo>
                  <a:pt x="5545" y="3904"/>
                </a:lnTo>
                <a:close/>
              </a:path>
              <a:path w="6350" h="6984">
                <a:moveTo>
                  <a:pt x="6098" y="1809"/>
                </a:moveTo>
                <a:lnTo>
                  <a:pt x="4040" y="1908"/>
                </a:lnTo>
                <a:lnTo>
                  <a:pt x="6072" y="190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14965779" y="12018136"/>
            <a:ext cx="6321" cy="691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14965965" y="12017752"/>
            <a:ext cx="5080" cy="5715"/>
          </a:xfrm>
          <a:custGeom>
            <a:avLst/>
            <a:gdLst/>
            <a:ahLst/>
            <a:cxnLst/>
            <a:rect l="l" t="t" r="r" b="b"/>
            <a:pathLst>
              <a:path w="5080" h="5715">
                <a:moveTo>
                  <a:pt x="1301" y="0"/>
                </a:moveTo>
                <a:lnTo>
                  <a:pt x="805" y="1549"/>
                </a:lnTo>
                <a:lnTo>
                  <a:pt x="1053" y="1970"/>
                </a:lnTo>
                <a:lnTo>
                  <a:pt x="0" y="3929"/>
                </a:lnTo>
                <a:lnTo>
                  <a:pt x="384" y="4350"/>
                </a:lnTo>
                <a:lnTo>
                  <a:pt x="1326" y="5304"/>
                </a:lnTo>
                <a:lnTo>
                  <a:pt x="2032" y="3929"/>
                </a:lnTo>
                <a:lnTo>
                  <a:pt x="3805" y="2218"/>
                </a:lnTo>
                <a:lnTo>
                  <a:pt x="4322" y="966"/>
                </a:lnTo>
                <a:lnTo>
                  <a:pt x="2925" y="966"/>
                </a:lnTo>
                <a:lnTo>
                  <a:pt x="1301" y="0"/>
                </a:lnTo>
                <a:close/>
              </a:path>
              <a:path w="5080" h="5715">
                <a:moveTo>
                  <a:pt x="3888" y="2218"/>
                </a:moveTo>
                <a:lnTo>
                  <a:pt x="3743" y="2640"/>
                </a:lnTo>
                <a:lnTo>
                  <a:pt x="3888" y="2218"/>
                </a:lnTo>
                <a:close/>
              </a:path>
              <a:path w="5080" h="5715">
                <a:moveTo>
                  <a:pt x="4536" y="347"/>
                </a:moveTo>
                <a:lnTo>
                  <a:pt x="2925" y="966"/>
                </a:lnTo>
                <a:lnTo>
                  <a:pt x="4322" y="966"/>
                </a:lnTo>
                <a:lnTo>
                  <a:pt x="4536" y="34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14965655" y="12017268"/>
            <a:ext cx="4586" cy="581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14952392" y="12021404"/>
            <a:ext cx="142875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138497" y="22228"/>
                </a:moveTo>
                <a:lnTo>
                  <a:pt x="40998" y="22228"/>
                </a:lnTo>
                <a:lnTo>
                  <a:pt x="56147" y="23154"/>
                </a:lnTo>
                <a:lnTo>
                  <a:pt x="80974" y="27669"/>
                </a:lnTo>
                <a:lnTo>
                  <a:pt x="96943" y="32142"/>
                </a:lnTo>
                <a:lnTo>
                  <a:pt x="110343" y="35504"/>
                </a:lnTo>
                <a:lnTo>
                  <a:pt x="121279" y="36497"/>
                </a:lnTo>
                <a:lnTo>
                  <a:pt x="129858" y="33866"/>
                </a:lnTo>
                <a:lnTo>
                  <a:pt x="134553" y="29313"/>
                </a:lnTo>
                <a:lnTo>
                  <a:pt x="138108" y="23239"/>
                </a:lnTo>
                <a:lnTo>
                  <a:pt x="138497" y="22228"/>
                </a:lnTo>
                <a:close/>
              </a:path>
              <a:path w="142875" h="36829">
                <a:moveTo>
                  <a:pt x="52793" y="0"/>
                </a:moveTo>
                <a:lnTo>
                  <a:pt x="24487" y="8414"/>
                </a:lnTo>
                <a:lnTo>
                  <a:pt x="6752" y="20417"/>
                </a:lnTo>
                <a:lnTo>
                  <a:pt x="0" y="26925"/>
                </a:lnTo>
                <a:lnTo>
                  <a:pt x="9828" y="31586"/>
                </a:lnTo>
                <a:lnTo>
                  <a:pt x="14985" y="33222"/>
                </a:lnTo>
                <a:lnTo>
                  <a:pt x="29339" y="25410"/>
                </a:lnTo>
                <a:lnTo>
                  <a:pt x="40998" y="22228"/>
                </a:lnTo>
                <a:lnTo>
                  <a:pt x="138497" y="22228"/>
                </a:lnTo>
                <a:lnTo>
                  <a:pt x="140652" y="16619"/>
                </a:lnTo>
                <a:lnTo>
                  <a:pt x="141118" y="14885"/>
                </a:lnTo>
                <a:lnTo>
                  <a:pt x="124201" y="14885"/>
                </a:lnTo>
                <a:lnTo>
                  <a:pt x="114324" y="11904"/>
                </a:lnTo>
                <a:lnTo>
                  <a:pt x="91261" y="4256"/>
                </a:lnTo>
                <a:lnTo>
                  <a:pt x="52793" y="0"/>
                </a:lnTo>
                <a:close/>
              </a:path>
              <a:path w="142875" h="36829">
                <a:moveTo>
                  <a:pt x="142315" y="10428"/>
                </a:moveTo>
                <a:lnTo>
                  <a:pt x="130372" y="14095"/>
                </a:lnTo>
                <a:lnTo>
                  <a:pt x="124201" y="14885"/>
                </a:lnTo>
                <a:lnTo>
                  <a:pt x="141118" y="14885"/>
                </a:lnTo>
                <a:lnTo>
                  <a:pt x="142315" y="10428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14950906" y="12019970"/>
            <a:ext cx="147496" cy="37685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14951352" y="12019574"/>
            <a:ext cx="147320" cy="28575"/>
          </a:xfrm>
          <a:custGeom>
            <a:avLst/>
            <a:gdLst/>
            <a:ahLst/>
            <a:cxnLst/>
            <a:rect l="l" t="t" r="r" b="b"/>
            <a:pathLst>
              <a:path w="147319" h="28575">
                <a:moveTo>
                  <a:pt x="1897" y="26230"/>
                </a:moveTo>
                <a:lnTo>
                  <a:pt x="0" y="28086"/>
                </a:lnTo>
                <a:lnTo>
                  <a:pt x="1897" y="26230"/>
                </a:lnTo>
                <a:close/>
              </a:path>
              <a:path w="147319" h="28575">
                <a:moveTo>
                  <a:pt x="5604" y="22604"/>
                </a:moveTo>
                <a:lnTo>
                  <a:pt x="4647" y="23450"/>
                </a:lnTo>
                <a:lnTo>
                  <a:pt x="1897" y="26230"/>
                </a:lnTo>
                <a:lnTo>
                  <a:pt x="5604" y="22604"/>
                </a:lnTo>
                <a:close/>
              </a:path>
              <a:path w="147319" h="28575">
                <a:moveTo>
                  <a:pt x="8424" y="20111"/>
                </a:moveTo>
                <a:lnTo>
                  <a:pt x="7053" y="21187"/>
                </a:lnTo>
                <a:lnTo>
                  <a:pt x="5604" y="22604"/>
                </a:lnTo>
                <a:lnTo>
                  <a:pt x="8424" y="20111"/>
                </a:lnTo>
                <a:close/>
              </a:path>
              <a:path w="147319" h="28575">
                <a:moveTo>
                  <a:pt x="10610" y="18395"/>
                </a:moveTo>
                <a:lnTo>
                  <a:pt x="9568" y="19099"/>
                </a:lnTo>
                <a:lnTo>
                  <a:pt x="8424" y="20111"/>
                </a:lnTo>
                <a:lnTo>
                  <a:pt x="10610" y="18395"/>
                </a:lnTo>
                <a:close/>
              </a:path>
              <a:path w="147319" h="28575">
                <a:moveTo>
                  <a:pt x="61209" y="0"/>
                </a:moveTo>
                <a:lnTo>
                  <a:pt x="23237" y="9887"/>
                </a:lnTo>
                <a:lnTo>
                  <a:pt x="10610" y="18395"/>
                </a:lnTo>
                <a:lnTo>
                  <a:pt x="20475" y="11725"/>
                </a:lnTo>
                <a:lnTo>
                  <a:pt x="26338" y="8651"/>
                </a:lnTo>
                <a:lnTo>
                  <a:pt x="32638" y="6172"/>
                </a:lnTo>
                <a:lnTo>
                  <a:pt x="41760" y="3179"/>
                </a:lnTo>
                <a:lnTo>
                  <a:pt x="51408" y="1237"/>
                </a:lnTo>
                <a:lnTo>
                  <a:pt x="61225" y="409"/>
                </a:lnTo>
                <a:lnTo>
                  <a:pt x="71509" y="409"/>
                </a:lnTo>
                <a:lnTo>
                  <a:pt x="71083" y="371"/>
                </a:lnTo>
                <a:lnTo>
                  <a:pt x="61209" y="0"/>
                </a:lnTo>
                <a:close/>
              </a:path>
              <a:path w="147319" h="28575">
                <a:moveTo>
                  <a:pt x="71509" y="409"/>
                </a:moveTo>
                <a:lnTo>
                  <a:pt x="61225" y="409"/>
                </a:lnTo>
                <a:lnTo>
                  <a:pt x="71083" y="681"/>
                </a:lnTo>
                <a:lnTo>
                  <a:pt x="77675" y="1237"/>
                </a:lnTo>
                <a:lnTo>
                  <a:pt x="84122" y="2391"/>
                </a:lnTo>
                <a:lnTo>
                  <a:pt x="90456" y="4226"/>
                </a:lnTo>
                <a:lnTo>
                  <a:pt x="96908" y="6259"/>
                </a:lnTo>
                <a:lnTo>
                  <a:pt x="103049" y="8105"/>
                </a:lnTo>
                <a:lnTo>
                  <a:pt x="109519" y="9357"/>
                </a:lnTo>
                <a:lnTo>
                  <a:pt x="115964" y="10696"/>
                </a:lnTo>
                <a:lnTo>
                  <a:pt x="122595" y="11440"/>
                </a:lnTo>
                <a:lnTo>
                  <a:pt x="130131" y="10981"/>
                </a:lnTo>
                <a:lnTo>
                  <a:pt x="122595" y="10981"/>
                </a:lnTo>
                <a:lnTo>
                  <a:pt x="116063" y="10175"/>
                </a:lnTo>
                <a:lnTo>
                  <a:pt x="103110" y="7758"/>
                </a:lnTo>
                <a:lnTo>
                  <a:pt x="90505" y="4065"/>
                </a:lnTo>
                <a:lnTo>
                  <a:pt x="84147" y="2292"/>
                </a:lnTo>
                <a:lnTo>
                  <a:pt x="77664" y="954"/>
                </a:lnTo>
                <a:lnTo>
                  <a:pt x="71509" y="409"/>
                </a:lnTo>
                <a:close/>
              </a:path>
              <a:path w="147319" h="28575">
                <a:moveTo>
                  <a:pt x="147000" y="3817"/>
                </a:moveTo>
                <a:lnTo>
                  <a:pt x="122595" y="10981"/>
                </a:lnTo>
                <a:lnTo>
                  <a:pt x="130131" y="10981"/>
                </a:lnTo>
                <a:lnTo>
                  <a:pt x="146915" y="4065"/>
                </a:lnTo>
                <a:lnTo>
                  <a:pt x="147000" y="3817"/>
                </a:lnTo>
                <a:close/>
              </a:path>
            </a:pathLst>
          </a:custGeom>
          <a:solidFill>
            <a:srgbClr val="F9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14797299" y="12021019"/>
            <a:ext cx="142875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0" y="10416"/>
                </a:moveTo>
                <a:lnTo>
                  <a:pt x="21059" y="36494"/>
                </a:lnTo>
                <a:lnTo>
                  <a:pt x="31989" y="35499"/>
                </a:lnTo>
                <a:lnTo>
                  <a:pt x="45389" y="32139"/>
                </a:lnTo>
                <a:lnTo>
                  <a:pt x="61365" y="27682"/>
                </a:lnTo>
                <a:lnTo>
                  <a:pt x="86200" y="23167"/>
                </a:lnTo>
                <a:lnTo>
                  <a:pt x="101358" y="22240"/>
                </a:lnTo>
                <a:lnTo>
                  <a:pt x="137473" y="22240"/>
                </a:lnTo>
                <a:lnTo>
                  <a:pt x="135577" y="20415"/>
                </a:lnTo>
                <a:lnTo>
                  <a:pt x="127401" y="14886"/>
                </a:lnTo>
                <a:lnTo>
                  <a:pt x="18131" y="14886"/>
                </a:lnTo>
                <a:lnTo>
                  <a:pt x="11955" y="14095"/>
                </a:lnTo>
                <a:lnTo>
                  <a:pt x="0" y="10416"/>
                </a:lnTo>
                <a:close/>
              </a:path>
              <a:path w="142875" h="36829">
                <a:moveTo>
                  <a:pt x="137473" y="22240"/>
                </a:moveTo>
                <a:lnTo>
                  <a:pt x="101358" y="22240"/>
                </a:lnTo>
                <a:lnTo>
                  <a:pt x="113033" y="25423"/>
                </a:lnTo>
                <a:lnTo>
                  <a:pt x="127416" y="33234"/>
                </a:lnTo>
                <a:lnTo>
                  <a:pt x="128210" y="33048"/>
                </a:lnTo>
                <a:lnTo>
                  <a:pt x="142327" y="26913"/>
                </a:lnTo>
                <a:lnTo>
                  <a:pt x="137473" y="22240"/>
                </a:lnTo>
                <a:close/>
              </a:path>
              <a:path w="142875" h="36829">
                <a:moveTo>
                  <a:pt x="89535" y="0"/>
                </a:moveTo>
                <a:lnTo>
                  <a:pt x="51090" y="4231"/>
                </a:lnTo>
                <a:lnTo>
                  <a:pt x="28015" y="11896"/>
                </a:lnTo>
                <a:lnTo>
                  <a:pt x="18131" y="14886"/>
                </a:lnTo>
                <a:lnTo>
                  <a:pt x="127401" y="14886"/>
                </a:lnTo>
                <a:lnTo>
                  <a:pt x="117838" y="8419"/>
                </a:lnTo>
                <a:lnTo>
                  <a:pt x="89535" y="0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14793617" y="12019587"/>
            <a:ext cx="147248" cy="3769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14793741" y="12019402"/>
            <a:ext cx="276735" cy="34865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14911243" y="12021942"/>
            <a:ext cx="48215" cy="54833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14913561" y="12050015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4736" y="6036"/>
                </a:moveTo>
                <a:lnTo>
                  <a:pt x="1276" y="6036"/>
                </a:lnTo>
                <a:lnTo>
                  <a:pt x="3371" y="6222"/>
                </a:lnTo>
                <a:lnTo>
                  <a:pt x="4598" y="7027"/>
                </a:lnTo>
                <a:lnTo>
                  <a:pt x="4736" y="6036"/>
                </a:lnTo>
                <a:close/>
              </a:path>
              <a:path w="5715" h="7620">
                <a:moveTo>
                  <a:pt x="3036" y="0"/>
                </a:moveTo>
                <a:lnTo>
                  <a:pt x="2528" y="1425"/>
                </a:lnTo>
                <a:lnTo>
                  <a:pt x="1536" y="3904"/>
                </a:lnTo>
                <a:lnTo>
                  <a:pt x="0" y="4747"/>
                </a:lnTo>
                <a:lnTo>
                  <a:pt x="1487" y="6420"/>
                </a:lnTo>
                <a:lnTo>
                  <a:pt x="1276" y="6036"/>
                </a:lnTo>
                <a:lnTo>
                  <a:pt x="4736" y="6036"/>
                </a:lnTo>
                <a:lnTo>
                  <a:pt x="5106" y="3371"/>
                </a:lnTo>
                <a:lnTo>
                  <a:pt x="5304" y="2764"/>
                </a:lnTo>
                <a:lnTo>
                  <a:pt x="5366" y="2069"/>
                </a:lnTo>
                <a:lnTo>
                  <a:pt x="5577" y="1003"/>
                </a:lnTo>
                <a:lnTo>
                  <a:pt x="3036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14913598" y="12049904"/>
            <a:ext cx="5701" cy="697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14914094" y="12046508"/>
            <a:ext cx="5080" cy="7620"/>
          </a:xfrm>
          <a:custGeom>
            <a:avLst/>
            <a:gdLst/>
            <a:ahLst/>
            <a:cxnLst/>
            <a:rect l="l" t="t" r="r" b="b"/>
            <a:pathLst>
              <a:path w="5080" h="7620">
                <a:moveTo>
                  <a:pt x="4803" y="6879"/>
                </a:moveTo>
                <a:lnTo>
                  <a:pt x="3495" y="6879"/>
                </a:lnTo>
                <a:lnTo>
                  <a:pt x="4784" y="7535"/>
                </a:lnTo>
                <a:lnTo>
                  <a:pt x="4803" y="6879"/>
                </a:lnTo>
                <a:close/>
              </a:path>
              <a:path w="5080" h="7620">
                <a:moveTo>
                  <a:pt x="2441" y="0"/>
                </a:moveTo>
                <a:lnTo>
                  <a:pt x="1425" y="4635"/>
                </a:lnTo>
                <a:lnTo>
                  <a:pt x="0" y="5813"/>
                </a:lnTo>
                <a:lnTo>
                  <a:pt x="1685" y="7436"/>
                </a:lnTo>
                <a:lnTo>
                  <a:pt x="1425" y="7064"/>
                </a:lnTo>
                <a:lnTo>
                  <a:pt x="2466" y="6990"/>
                </a:lnTo>
                <a:lnTo>
                  <a:pt x="3495" y="6879"/>
                </a:lnTo>
                <a:lnTo>
                  <a:pt x="4803" y="6879"/>
                </a:lnTo>
                <a:lnTo>
                  <a:pt x="4871" y="3383"/>
                </a:lnTo>
                <a:lnTo>
                  <a:pt x="5019" y="681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14914094" y="12046210"/>
            <a:ext cx="5081" cy="758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14914007" y="12043867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35" y="0"/>
                </a:moveTo>
                <a:lnTo>
                  <a:pt x="1648" y="1512"/>
                </a:lnTo>
                <a:lnTo>
                  <a:pt x="1388" y="4734"/>
                </a:lnTo>
                <a:lnTo>
                  <a:pt x="0" y="6098"/>
                </a:lnTo>
                <a:lnTo>
                  <a:pt x="2082" y="7449"/>
                </a:lnTo>
                <a:lnTo>
                  <a:pt x="1735" y="7126"/>
                </a:lnTo>
                <a:lnTo>
                  <a:pt x="2863" y="6916"/>
                </a:lnTo>
                <a:lnTo>
                  <a:pt x="4003" y="6643"/>
                </a:lnTo>
                <a:lnTo>
                  <a:pt x="5458" y="6643"/>
                </a:lnTo>
                <a:lnTo>
                  <a:pt x="5190" y="4734"/>
                </a:lnTo>
                <a:lnTo>
                  <a:pt x="4970" y="2987"/>
                </a:lnTo>
                <a:lnTo>
                  <a:pt x="4844" y="1722"/>
                </a:lnTo>
                <a:lnTo>
                  <a:pt x="4796" y="1512"/>
                </a:lnTo>
                <a:lnTo>
                  <a:pt x="4672" y="297"/>
                </a:lnTo>
                <a:lnTo>
                  <a:pt x="1735" y="0"/>
                </a:lnTo>
                <a:close/>
              </a:path>
              <a:path w="5715" h="7620">
                <a:moveTo>
                  <a:pt x="5458" y="6643"/>
                </a:moveTo>
                <a:lnTo>
                  <a:pt x="4003" y="6643"/>
                </a:lnTo>
                <a:lnTo>
                  <a:pt x="5528" y="7126"/>
                </a:lnTo>
                <a:lnTo>
                  <a:pt x="5458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14914094" y="12043385"/>
            <a:ext cx="5453" cy="7808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14914081" y="12040534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84" y="0"/>
                </a:moveTo>
                <a:lnTo>
                  <a:pt x="1616" y="2293"/>
                </a:lnTo>
                <a:lnTo>
                  <a:pt x="1375" y="4734"/>
                </a:lnTo>
                <a:lnTo>
                  <a:pt x="0" y="6085"/>
                </a:lnTo>
                <a:lnTo>
                  <a:pt x="2119" y="7461"/>
                </a:lnTo>
                <a:lnTo>
                  <a:pt x="1784" y="7114"/>
                </a:lnTo>
                <a:lnTo>
                  <a:pt x="4040" y="6668"/>
                </a:lnTo>
                <a:lnTo>
                  <a:pt x="5524" y="6668"/>
                </a:lnTo>
                <a:lnTo>
                  <a:pt x="5007" y="3024"/>
                </a:lnTo>
                <a:lnTo>
                  <a:pt x="4891" y="1722"/>
                </a:lnTo>
                <a:lnTo>
                  <a:pt x="4846" y="1499"/>
                </a:lnTo>
                <a:lnTo>
                  <a:pt x="4734" y="272"/>
                </a:lnTo>
                <a:lnTo>
                  <a:pt x="1784" y="0"/>
                </a:lnTo>
                <a:close/>
              </a:path>
              <a:path w="5715" h="7620">
                <a:moveTo>
                  <a:pt x="5524" y="6668"/>
                </a:moveTo>
                <a:lnTo>
                  <a:pt x="4040" y="6668"/>
                </a:lnTo>
                <a:lnTo>
                  <a:pt x="5589" y="7126"/>
                </a:lnTo>
                <a:lnTo>
                  <a:pt x="5524" y="666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14914094" y="12040050"/>
            <a:ext cx="5577" cy="777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14914317" y="12037695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10" y="0"/>
                </a:moveTo>
                <a:lnTo>
                  <a:pt x="1623" y="1499"/>
                </a:lnTo>
                <a:lnTo>
                  <a:pt x="1351" y="4709"/>
                </a:lnTo>
                <a:lnTo>
                  <a:pt x="0" y="6098"/>
                </a:lnTo>
                <a:lnTo>
                  <a:pt x="1115" y="6817"/>
                </a:lnTo>
                <a:lnTo>
                  <a:pt x="2045" y="7449"/>
                </a:lnTo>
                <a:lnTo>
                  <a:pt x="1710" y="7102"/>
                </a:lnTo>
                <a:lnTo>
                  <a:pt x="3941" y="6643"/>
                </a:lnTo>
                <a:lnTo>
                  <a:pt x="5381" y="6643"/>
                </a:lnTo>
                <a:lnTo>
                  <a:pt x="4908" y="2987"/>
                </a:lnTo>
                <a:lnTo>
                  <a:pt x="4782" y="1710"/>
                </a:lnTo>
                <a:lnTo>
                  <a:pt x="4734" y="1499"/>
                </a:lnTo>
                <a:lnTo>
                  <a:pt x="4635" y="297"/>
                </a:lnTo>
                <a:lnTo>
                  <a:pt x="1710" y="0"/>
                </a:lnTo>
                <a:close/>
              </a:path>
              <a:path w="5715" h="7620">
                <a:moveTo>
                  <a:pt x="5381" y="6643"/>
                </a:moveTo>
                <a:lnTo>
                  <a:pt x="3941" y="6643"/>
                </a:lnTo>
                <a:lnTo>
                  <a:pt x="5441" y="7102"/>
                </a:lnTo>
                <a:lnTo>
                  <a:pt x="5381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14914342" y="12037199"/>
            <a:ext cx="5453" cy="775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14914181" y="12034881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22" y="0"/>
                </a:moveTo>
                <a:lnTo>
                  <a:pt x="1735" y="1474"/>
                </a:lnTo>
                <a:lnTo>
                  <a:pt x="1412" y="4709"/>
                </a:lnTo>
                <a:lnTo>
                  <a:pt x="0" y="6048"/>
                </a:lnTo>
                <a:lnTo>
                  <a:pt x="2169" y="7411"/>
                </a:lnTo>
                <a:lnTo>
                  <a:pt x="1797" y="7089"/>
                </a:lnTo>
                <a:lnTo>
                  <a:pt x="2999" y="6891"/>
                </a:lnTo>
                <a:lnTo>
                  <a:pt x="4127" y="6618"/>
                </a:lnTo>
                <a:lnTo>
                  <a:pt x="5665" y="6618"/>
                </a:lnTo>
                <a:lnTo>
                  <a:pt x="5131" y="2987"/>
                </a:lnTo>
                <a:lnTo>
                  <a:pt x="5032" y="1698"/>
                </a:lnTo>
                <a:lnTo>
                  <a:pt x="4846" y="285"/>
                </a:lnTo>
                <a:lnTo>
                  <a:pt x="1822" y="0"/>
                </a:lnTo>
                <a:close/>
              </a:path>
              <a:path w="6350" h="7620">
                <a:moveTo>
                  <a:pt x="5665" y="6618"/>
                </a:moveTo>
                <a:lnTo>
                  <a:pt x="4127" y="6618"/>
                </a:lnTo>
                <a:lnTo>
                  <a:pt x="5738" y="7114"/>
                </a:lnTo>
                <a:lnTo>
                  <a:pt x="5665" y="661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14914218" y="12034373"/>
            <a:ext cx="5701" cy="778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14913995" y="12032019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34" y="0"/>
                </a:moveTo>
                <a:lnTo>
                  <a:pt x="1738" y="1487"/>
                </a:lnTo>
                <a:lnTo>
                  <a:pt x="1462" y="4697"/>
                </a:lnTo>
                <a:lnTo>
                  <a:pt x="0" y="6073"/>
                </a:lnTo>
                <a:lnTo>
                  <a:pt x="2218" y="7449"/>
                </a:lnTo>
                <a:lnTo>
                  <a:pt x="1834" y="7102"/>
                </a:lnTo>
                <a:lnTo>
                  <a:pt x="3024" y="6891"/>
                </a:lnTo>
                <a:lnTo>
                  <a:pt x="4201" y="6655"/>
                </a:lnTo>
                <a:lnTo>
                  <a:pt x="5734" y="6655"/>
                </a:lnTo>
                <a:lnTo>
                  <a:pt x="5205" y="2999"/>
                </a:lnTo>
                <a:lnTo>
                  <a:pt x="5101" y="1722"/>
                </a:lnTo>
                <a:lnTo>
                  <a:pt x="5057" y="1487"/>
                </a:lnTo>
                <a:lnTo>
                  <a:pt x="4908" y="272"/>
                </a:lnTo>
                <a:lnTo>
                  <a:pt x="1834" y="0"/>
                </a:lnTo>
                <a:close/>
              </a:path>
              <a:path w="6350" h="7620">
                <a:moveTo>
                  <a:pt x="5734" y="6655"/>
                </a:moveTo>
                <a:lnTo>
                  <a:pt x="4201" y="6655"/>
                </a:lnTo>
                <a:lnTo>
                  <a:pt x="5800" y="7139"/>
                </a:lnTo>
                <a:lnTo>
                  <a:pt x="5734" y="66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14914094" y="12031522"/>
            <a:ext cx="5825" cy="777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14913610" y="12029068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54" y="0"/>
                </a:moveTo>
                <a:lnTo>
                  <a:pt x="2246" y="1760"/>
                </a:lnTo>
                <a:lnTo>
                  <a:pt x="1698" y="4672"/>
                </a:lnTo>
                <a:lnTo>
                  <a:pt x="0" y="5912"/>
                </a:lnTo>
                <a:lnTo>
                  <a:pt x="1340" y="6829"/>
                </a:lnTo>
                <a:lnTo>
                  <a:pt x="2330" y="7473"/>
                </a:lnTo>
                <a:lnTo>
                  <a:pt x="1945" y="7114"/>
                </a:lnTo>
                <a:lnTo>
                  <a:pt x="3259" y="6990"/>
                </a:lnTo>
                <a:lnTo>
                  <a:pt x="4573" y="6829"/>
                </a:lnTo>
                <a:lnTo>
                  <a:pt x="6271" y="6829"/>
                </a:lnTo>
                <a:lnTo>
                  <a:pt x="6091" y="4672"/>
                </a:lnTo>
                <a:lnTo>
                  <a:pt x="6036" y="2565"/>
                </a:lnTo>
                <a:lnTo>
                  <a:pt x="5933" y="1710"/>
                </a:lnTo>
                <a:lnTo>
                  <a:pt x="5862" y="545"/>
                </a:lnTo>
                <a:lnTo>
                  <a:pt x="2454" y="0"/>
                </a:lnTo>
                <a:close/>
              </a:path>
              <a:path w="6350" h="7620">
                <a:moveTo>
                  <a:pt x="6271" y="6829"/>
                </a:moveTo>
                <a:lnTo>
                  <a:pt x="4573" y="6829"/>
                </a:lnTo>
                <a:lnTo>
                  <a:pt x="6321" y="7424"/>
                </a:lnTo>
                <a:lnTo>
                  <a:pt x="6271" y="682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14913722" y="12028709"/>
            <a:ext cx="6197" cy="7659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14913771" y="12026242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91" y="0"/>
                </a:moveTo>
                <a:lnTo>
                  <a:pt x="2211" y="1735"/>
                </a:lnTo>
                <a:lnTo>
                  <a:pt x="1673" y="4660"/>
                </a:lnTo>
                <a:lnTo>
                  <a:pt x="0" y="5924"/>
                </a:lnTo>
                <a:lnTo>
                  <a:pt x="2330" y="7461"/>
                </a:lnTo>
                <a:lnTo>
                  <a:pt x="1945" y="7102"/>
                </a:lnTo>
                <a:lnTo>
                  <a:pt x="4598" y="6817"/>
                </a:lnTo>
                <a:lnTo>
                  <a:pt x="6264" y="6817"/>
                </a:lnTo>
                <a:lnTo>
                  <a:pt x="6160" y="5342"/>
                </a:lnTo>
                <a:lnTo>
                  <a:pt x="6091" y="4660"/>
                </a:lnTo>
                <a:lnTo>
                  <a:pt x="6036" y="2528"/>
                </a:lnTo>
                <a:lnTo>
                  <a:pt x="5899" y="1735"/>
                </a:lnTo>
                <a:lnTo>
                  <a:pt x="5862" y="532"/>
                </a:lnTo>
                <a:lnTo>
                  <a:pt x="2491" y="0"/>
                </a:lnTo>
                <a:close/>
              </a:path>
              <a:path w="6350" h="7620">
                <a:moveTo>
                  <a:pt x="6264" y="6817"/>
                </a:moveTo>
                <a:lnTo>
                  <a:pt x="4598" y="6817"/>
                </a:lnTo>
                <a:lnTo>
                  <a:pt x="6308" y="7436"/>
                </a:lnTo>
                <a:lnTo>
                  <a:pt x="6264" y="681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14913846" y="12025871"/>
            <a:ext cx="6321" cy="7659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14914168" y="12023380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41" y="0"/>
                </a:moveTo>
                <a:lnTo>
                  <a:pt x="2162" y="1797"/>
                </a:lnTo>
                <a:lnTo>
                  <a:pt x="1623" y="4672"/>
                </a:lnTo>
                <a:lnTo>
                  <a:pt x="0" y="5875"/>
                </a:lnTo>
                <a:lnTo>
                  <a:pt x="2131" y="7473"/>
                </a:lnTo>
                <a:lnTo>
                  <a:pt x="1797" y="7102"/>
                </a:lnTo>
                <a:lnTo>
                  <a:pt x="4251" y="6841"/>
                </a:lnTo>
                <a:lnTo>
                  <a:pt x="5846" y="6841"/>
                </a:lnTo>
                <a:lnTo>
                  <a:pt x="5751" y="5379"/>
                </a:lnTo>
                <a:lnTo>
                  <a:pt x="5589" y="557"/>
                </a:lnTo>
                <a:lnTo>
                  <a:pt x="2441" y="0"/>
                </a:lnTo>
                <a:close/>
              </a:path>
              <a:path w="6350" h="7620">
                <a:moveTo>
                  <a:pt x="5846" y="6841"/>
                </a:moveTo>
                <a:lnTo>
                  <a:pt x="4251" y="6841"/>
                </a:lnTo>
                <a:lnTo>
                  <a:pt x="5887" y="7473"/>
                </a:lnTo>
                <a:lnTo>
                  <a:pt x="5846" y="684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14914218" y="12023045"/>
            <a:ext cx="5825" cy="763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14914069" y="12020591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243" y="0"/>
                </a:moveTo>
                <a:lnTo>
                  <a:pt x="2037" y="1673"/>
                </a:lnTo>
                <a:lnTo>
                  <a:pt x="1586" y="4685"/>
                </a:lnTo>
                <a:lnTo>
                  <a:pt x="0" y="5986"/>
                </a:lnTo>
                <a:lnTo>
                  <a:pt x="1227" y="6779"/>
                </a:lnTo>
                <a:lnTo>
                  <a:pt x="2243" y="7473"/>
                </a:lnTo>
                <a:lnTo>
                  <a:pt x="1883" y="7126"/>
                </a:lnTo>
                <a:lnTo>
                  <a:pt x="3160" y="6953"/>
                </a:lnTo>
                <a:lnTo>
                  <a:pt x="4387" y="6755"/>
                </a:lnTo>
                <a:lnTo>
                  <a:pt x="6060" y="6755"/>
                </a:lnTo>
                <a:lnTo>
                  <a:pt x="5689" y="3185"/>
                </a:lnTo>
                <a:lnTo>
                  <a:pt x="5602" y="1673"/>
                </a:lnTo>
                <a:lnTo>
                  <a:pt x="5503" y="446"/>
                </a:lnTo>
                <a:lnTo>
                  <a:pt x="2243" y="0"/>
                </a:lnTo>
                <a:close/>
              </a:path>
              <a:path w="6350" h="7620">
                <a:moveTo>
                  <a:pt x="6060" y="6755"/>
                </a:moveTo>
                <a:lnTo>
                  <a:pt x="4387" y="6755"/>
                </a:lnTo>
                <a:lnTo>
                  <a:pt x="6122" y="7350"/>
                </a:lnTo>
                <a:lnTo>
                  <a:pt x="6060" y="67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14914094" y="12020194"/>
            <a:ext cx="6073" cy="769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14914205" y="12020343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79">
                <a:moveTo>
                  <a:pt x="5803" y="4387"/>
                </a:moveTo>
                <a:lnTo>
                  <a:pt x="1760" y="4387"/>
                </a:lnTo>
                <a:lnTo>
                  <a:pt x="4238" y="4462"/>
                </a:lnTo>
                <a:lnTo>
                  <a:pt x="5850" y="5019"/>
                </a:lnTo>
                <a:lnTo>
                  <a:pt x="5803" y="4387"/>
                </a:lnTo>
                <a:close/>
              </a:path>
              <a:path w="6350" h="5079">
                <a:moveTo>
                  <a:pt x="2441" y="0"/>
                </a:moveTo>
                <a:lnTo>
                  <a:pt x="2181" y="1053"/>
                </a:lnTo>
                <a:lnTo>
                  <a:pt x="1598" y="2850"/>
                </a:lnTo>
                <a:lnTo>
                  <a:pt x="0" y="3482"/>
                </a:lnTo>
                <a:lnTo>
                  <a:pt x="1177" y="4115"/>
                </a:lnTo>
                <a:lnTo>
                  <a:pt x="2131" y="4672"/>
                </a:lnTo>
                <a:lnTo>
                  <a:pt x="1760" y="4387"/>
                </a:lnTo>
                <a:lnTo>
                  <a:pt x="5803" y="4387"/>
                </a:lnTo>
                <a:lnTo>
                  <a:pt x="5732" y="3482"/>
                </a:lnTo>
                <a:lnTo>
                  <a:pt x="5689" y="1958"/>
                </a:lnTo>
                <a:lnTo>
                  <a:pt x="5589" y="656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14914218" y="12020231"/>
            <a:ext cx="20822" cy="3220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14710449" y="11867839"/>
            <a:ext cx="235869" cy="143108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14952268" y="11867839"/>
            <a:ext cx="223103" cy="14326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14932772" y="12065979"/>
            <a:ext cx="26670" cy="4445"/>
          </a:xfrm>
          <a:custGeom>
            <a:avLst/>
            <a:gdLst/>
            <a:ahLst/>
            <a:cxnLst/>
            <a:rect l="l" t="t" r="r" b="b"/>
            <a:pathLst>
              <a:path w="26669" h="4445">
                <a:moveTo>
                  <a:pt x="9133" y="223"/>
                </a:moveTo>
                <a:lnTo>
                  <a:pt x="8972" y="371"/>
                </a:lnTo>
                <a:lnTo>
                  <a:pt x="12245" y="4400"/>
                </a:lnTo>
                <a:lnTo>
                  <a:pt x="12553" y="4127"/>
                </a:lnTo>
                <a:lnTo>
                  <a:pt x="12286" y="4121"/>
                </a:lnTo>
                <a:lnTo>
                  <a:pt x="9133" y="223"/>
                </a:lnTo>
                <a:close/>
              </a:path>
              <a:path w="26669" h="4445">
                <a:moveTo>
                  <a:pt x="0" y="731"/>
                </a:moveTo>
                <a:lnTo>
                  <a:pt x="6978" y="4325"/>
                </a:lnTo>
                <a:lnTo>
                  <a:pt x="7028" y="4176"/>
                </a:lnTo>
                <a:lnTo>
                  <a:pt x="6866" y="4176"/>
                </a:lnTo>
                <a:lnTo>
                  <a:pt x="4647" y="2999"/>
                </a:lnTo>
                <a:lnTo>
                  <a:pt x="0" y="731"/>
                </a:lnTo>
                <a:close/>
              </a:path>
              <a:path w="26669" h="4445">
                <a:moveTo>
                  <a:pt x="17028" y="235"/>
                </a:moveTo>
                <a:lnTo>
                  <a:pt x="16757" y="235"/>
                </a:lnTo>
                <a:lnTo>
                  <a:pt x="19248" y="4300"/>
                </a:lnTo>
                <a:lnTo>
                  <a:pt x="20267" y="4176"/>
                </a:lnTo>
                <a:lnTo>
                  <a:pt x="19348" y="4176"/>
                </a:lnTo>
                <a:lnTo>
                  <a:pt x="17028" y="235"/>
                </a:lnTo>
                <a:close/>
              </a:path>
              <a:path w="26669" h="4445">
                <a:moveTo>
                  <a:pt x="8948" y="0"/>
                </a:moveTo>
                <a:lnTo>
                  <a:pt x="8837" y="136"/>
                </a:lnTo>
                <a:lnTo>
                  <a:pt x="6866" y="4176"/>
                </a:lnTo>
                <a:lnTo>
                  <a:pt x="7028" y="4176"/>
                </a:lnTo>
                <a:lnTo>
                  <a:pt x="8972" y="371"/>
                </a:lnTo>
                <a:lnTo>
                  <a:pt x="8862" y="235"/>
                </a:lnTo>
                <a:lnTo>
                  <a:pt x="9048" y="223"/>
                </a:lnTo>
                <a:lnTo>
                  <a:pt x="8948" y="0"/>
                </a:lnTo>
                <a:close/>
              </a:path>
              <a:path w="26669" h="4445">
                <a:moveTo>
                  <a:pt x="25842" y="3420"/>
                </a:moveTo>
                <a:lnTo>
                  <a:pt x="25260" y="3495"/>
                </a:lnTo>
                <a:lnTo>
                  <a:pt x="21628" y="3842"/>
                </a:lnTo>
                <a:lnTo>
                  <a:pt x="20488" y="4003"/>
                </a:lnTo>
                <a:lnTo>
                  <a:pt x="19383" y="4115"/>
                </a:lnTo>
                <a:lnTo>
                  <a:pt x="20362" y="4164"/>
                </a:lnTo>
                <a:lnTo>
                  <a:pt x="24665" y="3606"/>
                </a:lnTo>
                <a:lnTo>
                  <a:pt x="25260" y="3557"/>
                </a:lnTo>
                <a:lnTo>
                  <a:pt x="25842" y="3445"/>
                </a:lnTo>
                <a:lnTo>
                  <a:pt x="26437" y="3445"/>
                </a:lnTo>
                <a:lnTo>
                  <a:pt x="25842" y="3420"/>
                </a:lnTo>
                <a:close/>
              </a:path>
              <a:path w="26669" h="4445">
                <a:moveTo>
                  <a:pt x="12284" y="4038"/>
                </a:moveTo>
                <a:close/>
              </a:path>
              <a:path w="26669" h="4445">
                <a:moveTo>
                  <a:pt x="16881" y="24"/>
                </a:moveTo>
                <a:lnTo>
                  <a:pt x="12324" y="4003"/>
                </a:lnTo>
                <a:lnTo>
                  <a:pt x="12553" y="4127"/>
                </a:lnTo>
                <a:lnTo>
                  <a:pt x="16796" y="371"/>
                </a:lnTo>
                <a:lnTo>
                  <a:pt x="16757" y="235"/>
                </a:lnTo>
                <a:lnTo>
                  <a:pt x="17028" y="235"/>
                </a:lnTo>
                <a:lnTo>
                  <a:pt x="16881" y="24"/>
                </a:lnTo>
                <a:close/>
              </a:path>
              <a:path w="26669" h="4445">
                <a:moveTo>
                  <a:pt x="16757" y="235"/>
                </a:moveTo>
                <a:lnTo>
                  <a:pt x="16893" y="285"/>
                </a:lnTo>
                <a:lnTo>
                  <a:pt x="16757" y="235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14932809" y="12066711"/>
            <a:ext cx="26670" cy="10795"/>
          </a:xfrm>
          <a:custGeom>
            <a:avLst/>
            <a:gdLst/>
            <a:ahLst/>
            <a:cxnLst/>
            <a:rect l="l" t="t" r="r" b="b"/>
            <a:pathLst>
              <a:path w="26669" h="10795">
                <a:moveTo>
                  <a:pt x="0" y="0"/>
                </a:moveTo>
                <a:lnTo>
                  <a:pt x="20785" y="10275"/>
                </a:lnTo>
                <a:lnTo>
                  <a:pt x="21066" y="9952"/>
                </a:lnTo>
                <a:lnTo>
                  <a:pt x="20537" y="9952"/>
                </a:lnTo>
                <a:lnTo>
                  <a:pt x="12072" y="9295"/>
                </a:lnTo>
                <a:lnTo>
                  <a:pt x="5916" y="8961"/>
                </a:lnTo>
                <a:lnTo>
                  <a:pt x="3594" y="8961"/>
                </a:lnTo>
                <a:lnTo>
                  <a:pt x="3408" y="8824"/>
                </a:lnTo>
                <a:lnTo>
                  <a:pt x="3540" y="8824"/>
                </a:lnTo>
                <a:lnTo>
                  <a:pt x="1126" y="2714"/>
                </a:lnTo>
                <a:lnTo>
                  <a:pt x="0" y="0"/>
                </a:lnTo>
                <a:close/>
              </a:path>
              <a:path w="26669" h="10795">
                <a:moveTo>
                  <a:pt x="26437" y="2714"/>
                </a:moveTo>
                <a:lnTo>
                  <a:pt x="26078" y="3371"/>
                </a:lnTo>
                <a:lnTo>
                  <a:pt x="25520" y="3941"/>
                </a:lnTo>
                <a:lnTo>
                  <a:pt x="25011" y="4660"/>
                </a:lnTo>
                <a:lnTo>
                  <a:pt x="20653" y="9816"/>
                </a:lnTo>
                <a:lnTo>
                  <a:pt x="20537" y="9952"/>
                </a:lnTo>
                <a:lnTo>
                  <a:pt x="21066" y="9952"/>
                </a:lnTo>
                <a:lnTo>
                  <a:pt x="23760" y="6507"/>
                </a:lnTo>
                <a:lnTo>
                  <a:pt x="25681" y="3941"/>
                </a:lnTo>
                <a:lnTo>
                  <a:pt x="26127" y="3420"/>
                </a:lnTo>
                <a:lnTo>
                  <a:pt x="26437" y="2714"/>
                </a:lnTo>
                <a:close/>
              </a:path>
              <a:path w="26669" h="10795">
                <a:moveTo>
                  <a:pt x="3408" y="8824"/>
                </a:moveTo>
                <a:lnTo>
                  <a:pt x="3594" y="8961"/>
                </a:lnTo>
                <a:lnTo>
                  <a:pt x="3543" y="8832"/>
                </a:lnTo>
                <a:lnTo>
                  <a:pt x="3408" y="8824"/>
                </a:lnTo>
                <a:close/>
              </a:path>
              <a:path w="26669" h="10795">
                <a:moveTo>
                  <a:pt x="3543" y="8832"/>
                </a:moveTo>
                <a:lnTo>
                  <a:pt x="3594" y="8961"/>
                </a:lnTo>
                <a:lnTo>
                  <a:pt x="5916" y="8961"/>
                </a:lnTo>
                <a:lnTo>
                  <a:pt x="3543" y="8832"/>
                </a:lnTo>
                <a:close/>
              </a:path>
              <a:path w="26669" h="10795">
                <a:moveTo>
                  <a:pt x="3540" y="8824"/>
                </a:moveTo>
                <a:lnTo>
                  <a:pt x="3408" y="8824"/>
                </a:lnTo>
                <a:lnTo>
                  <a:pt x="3543" y="8832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14938015" y="12102271"/>
            <a:ext cx="11461" cy="3895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14937916" y="12103560"/>
            <a:ext cx="11430" cy="38100"/>
          </a:xfrm>
          <a:custGeom>
            <a:avLst/>
            <a:gdLst/>
            <a:ahLst/>
            <a:cxnLst/>
            <a:rect l="l" t="t" r="r" b="b"/>
            <a:pathLst>
              <a:path w="11430" h="38100">
                <a:moveTo>
                  <a:pt x="0" y="0"/>
                </a:moveTo>
                <a:lnTo>
                  <a:pt x="6617" y="22186"/>
                </a:lnTo>
                <a:lnTo>
                  <a:pt x="6256" y="28111"/>
                </a:lnTo>
                <a:lnTo>
                  <a:pt x="5503" y="34035"/>
                </a:lnTo>
                <a:lnTo>
                  <a:pt x="7250" y="35572"/>
                </a:lnTo>
                <a:lnTo>
                  <a:pt x="11130" y="37667"/>
                </a:lnTo>
                <a:lnTo>
                  <a:pt x="9221" y="36539"/>
                </a:lnTo>
                <a:lnTo>
                  <a:pt x="7350" y="35361"/>
                </a:lnTo>
                <a:lnTo>
                  <a:pt x="5935" y="34035"/>
                </a:lnTo>
                <a:lnTo>
                  <a:pt x="6296" y="31073"/>
                </a:lnTo>
                <a:lnTo>
                  <a:pt x="6619" y="28086"/>
                </a:lnTo>
                <a:lnTo>
                  <a:pt x="6891" y="22186"/>
                </a:lnTo>
                <a:lnTo>
                  <a:pt x="6879" y="19186"/>
                </a:lnTo>
                <a:lnTo>
                  <a:pt x="6234" y="13287"/>
                </a:lnTo>
                <a:lnTo>
                  <a:pt x="5689" y="10337"/>
                </a:lnTo>
                <a:lnTo>
                  <a:pt x="3631" y="4747"/>
                </a:lnTo>
                <a:lnTo>
                  <a:pt x="2268" y="1983"/>
                </a:lnTo>
                <a:lnTo>
                  <a:pt x="0" y="0"/>
                </a:lnTo>
                <a:close/>
              </a:path>
              <a:path w="11430" h="38100">
                <a:moveTo>
                  <a:pt x="5836" y="33942"/>
                </a:moveTo>
                <a:close/>
              </a:path>
              <a:path w="11430" h="38100">
                <a:moveTo>
                  <a:pt x="5847" y="33874"/>
                </a:move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14938015" y="12102234"/>
            <a:ext cx="12065" cy="39370"/>
          </a:xfrm>
          <a:custGeom>
            <a:avLst/>
            <a:gdLst/>
            <a:ahLst/>
            <a:cxnLst/>
            <a:rect l="l" t="t" r="r" b="b"/>
            <a:pathLst>
              <a:path w="12065" h="39370">
                <a:moveTo>
                  <a:pt x="2052" y="37"/>
                </a:moveTo>
                <a:lnTo>
                  <a:pt x="1859" y="37"/>
                </a:lnTo>
                <a:lnTo>
                  <a:pt x="2181" y="111"/>
                </a:lnTo>
                <a:lnTo>
                  <a:pt x="2689" y="396"/>
                </a:lnTo>
                <a:lnTo>
                  <a:pt x="11601" y="25508"/>
                </a:lnTo>
                <a:lnTo>
                  <a:pt x="11316" y="32250"/>
                </a:lnTo>
                <a:lnTo>
                  <a:pt x="11105" y="35622"/>
                </a:lnTo>
                <a:lnTo>
                  <a:pt x="11130" y="38993"/>
                </a:lnTo>
                <a:lnTo>
                  <a:pt x="11192" y="35622"/>
                </a:lnTo>
                <a:lnTo>
                  <a:pt x="11465" y="32250"/>
                </a:lnTo>
                <a:lnTo>
                  <a:pt x="11650" y="28879"/>
                </a:lnTo>
                <a:lnTo>
                  <a:pt x="11799" y="25508"/>
                </a:lnTo>
                <a:lnTo>
                  <a:pt x="11812" y="22099"/>
                </a:lnTo>
                <a:lnTo>
                  <a:pt x="10894" y="15381"/>
                </a:lnTo>
                <a:lnTo>
                  <a:pt x="2454" y="148"/>
                </a:lnTo>
                <a:lnTo>
                  <a:pt x="2052" y="37"/>
                </a:lnTo>
                <a:close/>
              </a:path>
              <a:path w="12065" h="39370">
                <a:moveTo>
                  <a:pt x="1859" y="0"/>
                </a:moveTo>
                <a:lnTo>
                  <a:pt x="1561" y="24"/>
                </a:lnTo>
                <a:lnTo>
                  <a:pt x="756" y="371"/>
                </a:lnTo>
                <a:lnTo>
                  <a:pt x="322" y="855"/>
                </a:lnTo>
                <a:lnTo>
                  <a:pt x="0" y="1326"/>
                </a:lnTo>
                <a:lnTo>
                  <a:pt x="347" y="855"/>
                </a:lnTo>
                <a:lnTo>
                  <a:pt x="756" y="396"/>
                </a:lnTo>
                <a:lnTo>
                  <a:pt x="1561" y="61"/>
                </a:lnTo>
                <a:lnTo>
                  <a:pt x="1859" y="37"/>
                </a:lnTo>
                <a:lnTo>
                  <a:pt x="2052" y="37"/>
                </a:lnTo>
                <a:lnTo>
                  <a:pt x="185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14947806" y="12099421"/>
            <a:ext cx="18344" cy="22992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14947806" y="12099433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737" y="20562"/>
                </a:lnTo>
                <a:lnTo>
                  <a:pt x="0" y="22979"/>
                </a:lnTo>
                <a:lnTo>
                  <a:pt x="850" y="20500"/>
                </a:lnTo>
                <a:lnTo>
                  <a:pt x="1637" y="18058"/>
                </a:lnTo>
                <a:lnTo>
                  <a:pt x="3391" y="13249"/>
                </a:lnTo>
                <a:lnTo>
                  <a:pt x="4412" y="10944"/>
                </a:lnTo>
                <a:lnTo>
                  <a:pt x="6036" y="8986"/>
                </a:lnTo>
                <a:lnTo>
                  <a:pt x="7597" y="7002"/>
                </a:lnTo>
                <a:lnTo>
                  <a:pt x="9680" y="5428"/>
                </a:lnTo>
                <a:lnTo>
                  <a:pt x="13906" y="2615"/>
                </a:lnTo>
                <a:lnTo>
                  <a:pt x="1831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14947831" y="12099433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12828" y="14625"/>
                </a:lnTo>
                <a:lnTo>
                  <a:pt x="11390" y="16757"/>
                </a:lnTo>
                <a:lnTo>
                  <a:pt x="9481" y="18629"/>
                </a:lnTo>
                <a:lnTo>
                  <a:pt x="7250" y="19980"/>
                </a:lnTo>
                <a:lnTo>
                  <a:pt x="5044" y="21380"/>
                </a:lnTo>
                <a:lnTo>
                  <a:pt x="2516" y="22124"/>
                </a:lnTo>
                <a:lnTo>
                  <a:pt x="0" y="22979"/>
                </a:lnTo>
                <a:lnTo>
                  <a:pt x="1276" y="22632"/>
                </a:lnTo>
                <a:lnTo>
                  <a:pt x="2553" y="22335"/>
                </a:lnTo>
                <a:lnTo>
                  <a:pt x="18015" y="2578"/>
                </a:lnTo>
                <a:lnTo>
                  <a:pt x="18319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14923141" y="12105630"/>
            <a:ext cx="23177" cy="20847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14923154" y="12105618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5032" y="1970"/>
                </a:lnTo>
                <a:lnTo>
                  <a:pt x="9965" y="4189"/>
                </a:lnTo>
                <a:lnTo>
                  <a:pt x="12419" y="5441"/>
                </a:lnTo>
                <a:lnTo>
                  <a:pt x="14402" y="7263"/>
                </a:lnTo>
                <a:lnTo>
                  <a:pt x="16484" y="9035"/>
                </a:lnTo>
                <a:lnTo>
                  <a:pt x="17959" y="11341"/>
                </a:lnTo>
                <a:lnTo>
                  <a:pt x="20637" y="16063"/>
                </a:lnTo>
                <a:lnTo>
                  <a:pt x="21876" y="18455"/>
                </a:lnTo>
                <a:lnTo>
                  <a:pt x="23165" y="20860"/>
                </a:lnTo>
                <a:lnTo>
                  <a:pt x="21963" y="18430"/>
                </a:lnTo>
                <a:lnTo>
                  <a:pt x="20785" y="15976"/>
                </a:lnTo>
                <a:lnTo>
                  <a:pt x="19434" y="13621"/>
                </a:lnTo>
                <a:lnTo>
                  <a:pt x="2540" y="892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14923141" y="12105630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14898" y="19348"/>
                </a:lnTo>
                <a:lnTo>
                  <a:pt x="16224" y="19856"/>
                </a:lnTo>
                <a:lnTo>
                  <a:pt x="17612" y="20203"/>
                </a:lnTo>
                <a:lnTo>
                  <a:pt x="18988" y="20426"/>
                </a:lnTo>
                <a:lnTo>
                  <a:pt x="20401" y="20624"/>
                </a:lnTo>
                <a:lnTo>
                  <a:pt x="21764" y="20699"/>
                </a:lnTo>
                <a:lnTo>
                  <a:pt x="23165" y="20860"/>
                </a:lnTo>
                <a:lnTo>
                  <a:pt x="20401" y="20426"/>
                </a:lnTo>
                <a:lnTo>
                  <a:pt x="17637" y="20079"/>
                </a:lnTo>
                <a:lnTo>
                  <a:pt x="15071" y="18988"/>
                </a:lnTo>
                <a:lnTo>
                  <a:pt x="12493" y="17959"/>
                </a:lnTo>
                <a:lnTo>
                  <a:pt x="10163" y="16360"/>
                </a:lnTo>
                <a:lnTo>
                  <a:pt x="8254" y="14328"/>
                </a:lnTo>
                <a:lnTo>
                  <a:pt x="6346" y="12382"/>
                </a:lnTo>
                <a:lnTo>
                  <a:pt x="4771" y="10052"/>
                </a:lnTo>
                <a:lnTo>
                  <a:pt x="3408" y="7610"/>
                </a:lnTo>
                <a:lnTo>
                  <a:pt x="2119" y="5168"/>
                </a:lnTo>
                <a:lnTo>
                  <a:pt x="979" y="2627"/>
                </a:lnTo>
                <a:lnTo>
                  <a:pt x="0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14929587" y="12070206"/>
            <a:ext cx="25780" cy="37939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14944707" y="12076155"/>
            <a:ext cx="18415" cy="31115"/>
          </a:xfrm>
          <a:custGeom>
            <a:avLst/>
            <a:gdLst/>
            <a:ahLst/>
            <a:cxnLst/>
            <a:rect l="l" t="t" r="r" b="b"/>
            <a:pathLst>
              <a:path w="18415" h="31115">
                <a:moveTo>
                  <a:pt x="16561" y="5563"/>
                </a:moveTo>
                <a:lnTo>
                  <a:pt x="17079" y="8800"/>
                </a:lnTo>
                <a:lnTo>
                  <a:pt x="17662" y="12221"/>
                </a:lnTo>
                <a:lnTo>
                  <a:pt x="17070" y="15765"/>
                </a:lnTo>
                <a:lnTo>
                  <a:pt x="14662" y="22223"/>
                </a:lnTo>
                <a:lnTo>
                  <a:pt x="12506" y="25049"/>
                </a:lnTo>
                <a:lnTo>
                  <a:pt x="9643" y="27032"/>
                </a:lnTo>
                <a:lnTo>
                  <a:pt x="8242" y="28049"/>
                </a:lnTo>
                <a:lnTo>
                  <a:pt x="0" y="30751"/>
                </a:lnTo>
                <a:lnTo>
                  <a:pt x="3495" y="30503"/>
                </a:lnTo>
                <a:lnTo>
                  <a:pt x="6953" y="29325"/>
                </a:lnTo>
                <a:lnTo>
                  <a:pt x="12828" y="25409"/>
                </a:lnTo>
                <a:lnTo>
                  <a:pt x="15109" y="22471"/>
                </a:lnTo>
                <a:lnTo>
                  <a:pt x="16360" y="19149"/>
                </a:lnTo>
                <a:lnTo>
                  <a:pt x="17005" y="17513"/>
                </a:lnTo>
                <a:lnTo>
                  <a:pt x="17393" y="15741"/>
                </a:lnTo>
                <a:lnTo>
                  <a:pt x="17637" y="14030"/>
                </a:lnTo>
                <a:lnTo>
                  <a:pt x="17860" y="12283"/>
                </a:lnTo>
                <a:lnTo>
                  <a:pt x="17823" y="10461"/>
                </a:lnTo>
                <a:lnTo>
                  <a:pt x="17129" y="7002"/>
                </a:lnTo>
                <a:lnTo>
                  <a:pt x="16561" y="5563"/>
                </a:lnTo>
                <a:close/>
              </a:path>
              <a:path w="18415" h="31115">
                <a:moveTo>
                  <a:pt x="13812" y="1548"/>
                </a:moveTo>
                <a:lnTo>
                  <a:pt x="14576" y="2342"/>
                </a:lnTo>
                <a:lnTo>
                  <a:pt x="15542" y="3829"/>
                </a:lnTo>
                <a:lnTo>
                  <a:pt x="16460" y="5304"/>
                </a:lnTo>
                <a:lnTo>
                  <a:pt x="16561" y="5563"/>
                </a:lnTo>
                <a:lnTo>
                  <a:pt x="16482" y="5304"/>
                </a:lnTo>
                <a:lnTo>
                  <a:pt x="14638" y="2243"/>
                </a:lnTo>
                <a:lnTo>
                  <a:pt x="13812" y="1548"/>
                </a:lnTo>
                <a:close/>
              </a:path>
              <a:path w="18415" h="31115">
                <a:moveTo>
                  <a:pt x="11973" y="0"/>
                </a:moveTo>
                <a:lnTo>
                  <a:pt x="13812" y="1548"/>
                </a:lnTo>
                <a:lnTo>
                  <a:pt x="13336" y="1053"/>
                </a:lnTo>
                <a:lnTo>
                  <a:pt x="11973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14944707" y="12070281"/>
            <a:ext cx="17476" cy="36626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14944707" y="12070281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0"/>
                </a:moveTo>
                <a:lnTo>
                  <a:pt x="8154" y="14848"/>
                </a:lnTo>
                <a:lnTo>
                  <a:pt x="8028" y="21851"/>
                </a:lnTo>
                <a:lnTo>
                  <a:pt x="7522" y="25384"/>
                </a:lnTo>
                <a:lnTo>
                  <a:pt x="6307" y="28693"/>
                </a:lnTo>
                <a:lnTo>
                  <a:pt x="5763" y="30242"/>
                </a:lnTo>
                <a:lnTo>
                  <a:pt x="0" y="36626"/>
                </a:lnTo>
                <a:lnTo>
                  <a:pt x="1599" y="35882"/>
                </a:lnTo>
                <a:lnTo>
                  <a:pt x="8415" y="14848"/>
                </a:lnTo>
                <a:lnTo>
                  <a:pt x="7895" y="11291"/>
                </a:lnTo>
                <a:lnTo>
                  <a:pt x="6531" y="8044"/>
                </a:lnTo>
                <a:lnTo>
                  <a:pt x="5242" y="4821"/>
                </a:lnTo>
                <a:lnTo>
                  <a:pt x="3024" y="1809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14924580" y="12072747"/>
            <a:ext cx="18415" cy="34290"/>
          </a:xfrm>
          <a:custGeom>
            <a:avLst/>
            <a:gdLst/>
            <a:ahLst/>
            <a:cxnLst/>
            <a:rect l="l" t="t" r="r" b="b"/>
            <a:pathLst>
              <a:path w="18415" h="34290">
                <a:moveTo>
                  <a:pt x="4151" y="4725"/>
                </a:moveTo>
                <a:lnTo>
                  <a:pt x="3185" y="5775"/>
                </a:lnTo>
                <a:lnTo>
                  <a:pt x="161" y="11142"/>
                </a:lnTo>
                <a:lnTo>
                  <a:pt x="0" y="15530"/>
                </a:lnTo>
                <a:lnTo>
                  <a:pt x="892" y="19459"/>
                </a:lnTo>
                <a:lnTo>
                  <a:pt x="1747" y="23425"/>
                </a:lnTo>
                <a:lnTo>
                  <a:pt x="3842" y="27193"/>
                </a:lnTo>
                <a:lnTo>
                  <a:pt x="7027" y="29771"/>
                </a:lnTo>
                <a:lnTo>
                  <a:pt x="10151" y="32349"/>
                </a:lnTo>
                <a:lnTo>
                  <a:pt x="14117" y="33849"/>
                </a:lnTo>
                <a:lnTo>
                  <a:pt x="18145" y="34159"/>
                </a:lnTo>
                <a:lnTo>
                  <a:pt x="16162" y="33936"/>
                </a:lnTo>
                <a:lnTo>
                  <a:pt x="14204" y="33353"/>
                </a:lnTo>
                <a:lnTo>
                  <a:pt x="10523" y="31792"/>
                </a:lnTo>
                <a:lnTo>
                  <a:pt x="8787" y="30775"/>
                </a:lnTo>
                <a:lnTo>
                  <a:pt x="7275" y="29437"/>
                </a:lnTo>
                <a:lnTo>
                  <a:pt x="4251" y="26859"/>
                </a:lnTo>
                <a:lnTo>
                  <a:pt x="2193" y="23239"/>
                </a:lnTo>
                <a:lnTo>
                  <a:pt x="1388" y="19348"/>
                </a:lnTo>
                <a:lnTo>
                  <a:pt x="954" y="17389"/>
                </a:lnTo>
                <a:lnTo>
                  <a:pt x="756" y="15381"/>
                </a:lnTo>
                <a:lnTo>
                  <a:pt x="1090" y="11452"/>
                </a:lnTo>
                <a:lnTo>
                  <a:pt x="1636" y="9506"/>
                </a:lnTo>
                <a:lnTo>
                  <a:pt x="2540" y="7734"/>
                </a:lnTo>
                <a:lnTo>
                  <a:pt x="4151" y="4725"/>
                </a:lnTo>
                <a:close/>
              </a:path>
              <a:path w="18415" h="34290">
                <a:moveTo>
                  <a:pt x="8570" y="1311"/>
                </a:moveTo>
                <a:lnTo>
                  <a:pt x="7783" y="1673"/>
                </a:lnTo>
                <a:lnTo>
                  <a:pt x="4411" y="4238"/>
                </a:lnTo>
                <a:lnTo>
                  <a:pt x="4151" y="4725"/>
                </a:lnTo>
                <a:lnTo>
                  <a:pt x="4629" y="4214"/>
                </a:lnTo>
                <a:lnTo>
                  <a:pt x="6160" y="2974"/>
                </a:lnTo>
                <a:lnTo>
                  <a:pt x="7783" y="1735"/>
                </a:lnTo>
                <a:lnTo>
                  <a:pt x="8570" y="1311"/>
                </a:lnTo>
                <a:close/>
              </a:path>
              <a:path w="18415" h="34290">
                <a:moveTo>
                  <a:pt x="11427" y="0"/>
                </a:moveTo>
                <a:lnTo>
                  <a:pt x="9581" y="768"/>
                </a:lnTo>
                <a:lnTo>
                  <a:pt x="8570" y="1311"/>
                </a:lnTo>
                <a:lnTo>
                  <a:pt x="11427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14925051" y="12070281"/>
            <a:ext cx="17673" cy="36626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14934322" y="12070281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8403" y="0"/>
                </a:moveTo>
                <a:lnTo>
                  <a:pt x="5391" y="1809"/>
                </a:lnTo>
                <a:lnTo>
                  <a:pt x="3210" y="4821"/>
                </a:lnTo>
                <a:lnTo>
                  <a:pt x="1871" y="8044"/>
                </a:lnTo>
                <a:lnTo>
                  <a:pt x="483" y="11291"/>
                </a:lnTo>
                <a:lnTo>
                  <a:pt x="0" y="14848"/>
                </a:lnTo>
                <a:lnTo>
                  <a:pt x="37" y="18344"/>
                </a:lnTo>
                <a:lnTo>
                  <a:pt x="148" y="21851"/>
                </a:lnTo>
                <a:lnTo>
                  <a:pt x="8403" y="36626"/>
                </a:lnTo>
                <a:lnTo>
                  <a:pt x="6804" y="35882"/>
                </a:lnTo>
                <a:lnTo>
                  <a:pt x="5552" y="34581"/>
                </a:lnTo>
                <a:lnTo>
                  <a:pt x="249" y="14848"/>
                </a:lnTo>
                <a:lnTo>
                  <a:pt x="694" y="11353"/>
                </a:lnTo>
                <a:lnTo>
                  <a:pt x="2664" y="6482"/>
                </a:lnTo>
                <a:lnTo>
                  <a:pt x="3532" y="4933"/>
                </a:lnTo>
                <a:lnTo>
                  <a:pt x="5651" y="2206"/>
                </a:lnTo>
                <a:lnTo>
                  <a:pt x="6903" y="941"/>
                </a:lnTo>
                <a:lnTo>
                  <a:pt x="840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14925868" y="12070144"/>
            <a:ext cx="35560" cy="12700"/>
          </a:xfrm>
          <a:custGeom>
            <a:avLst/>
            <a:gdLst/>
            <a:ahLst/>
            <a:cxnLst/>
            <a:rect l="l" t="t" r="r" b="b"/>
            <a:pathLst>
              <a:path w="35559" h="12700">
                <a:moveTo>
                  <a:pt x="22308" y="260"/>
                </a:moveTo>
                <a:lnTo>
                  <a:pt x="21591" y="260"/>
                </a:lnTo>
                <a:lnTo>
                  <a:pt x="25396" y="1549"/>
                </a:lnTo>
                <a:lnTo>
                  <a:pt x="30289" y="4784"/>
                </a:lnTo>
                <a:lnTo>
                  <a:pt x="31693" y="5999"/>
                </a:lnTo>
                <a:lnTo>
                  <a:pt x="32916" y="7498"/>
                </a:lnTo>
                <a:lnTo>
                  <a:pt x="34147" y="8936"/>
                </a:lnTo>
                <a:lnTo>
                  <a:pt x="35200" y="10622"/>
                </a:lnTo>
                <a:lnTo>
                  <a:pt x="35498" y="12543"/>
                </a:lnTo>
                <a:lnTo>
                  <a:pt x="35247" y="10597"/>
                </a:lnTo>
                <a:lnTo>
                  <a:pt x="34196" y="8886"/>
                </a:lnTo>
                <a:lnTo>
                  <a:pt x="31779" y="5875"/>
                </a:lnTo>
                <a:lnTo>
                  <a:pt x="30304" y="4598"/>
                </a:lnTo>
                <a:lnTo>
                  <a:pt x="25483" y="1363"/>
                </a:lnTo>
                <a:lnTo>
                  <a:pt x="22308" y="260"/>
                </a:lnTo>
                <a:close/>
              </a:path>
              <a:path w="35559" h="12700">
                <a:moveTo>
                  <a:pt x="17773" y="0"/>
                </a:moveTo>
                <a:lnTo>
                  <a:pt x="0" y="12407"/>
                </a:lnTo>
                <a:lnTo>
                  <a:pt x="619" y="10597"/>
                </a:lnTo>
                <a:lnTo>
                  <a:pt x="1629" y="8886"/>
                </a:lnTo>
                <a:lnTo>
                  <a:pt x="2845" y="7473"/>
                </a:lnTo>
                <a:lnTo>
                  <a:pt x="3991" y="5999"/>
                </a:lnTo>
                <a:lnTo>
                  <a:pt x="5441" y="4784"/>
                </a:lnTo>
                <a:lnTo>
                  <a:pt x="10275" y="1698"/>
                </a:lnTo>
                <a:lnTo>
                  <a:pt x="14030" y="681"/>
                </a:lnTo>
                <a:lnTo>
                  <a:pt x="17773" y="272"/>
                </a:lnTo>
                <a:lnTo>
                  <a:pt x="22308" y="260"/>
                </a:lnTo>
                <a:lnTo>
                  <a:pt x="21665" y="37"/>
                </a:lnTo>
                <a:lnTo>
                  <a:pt x="1777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14966151" y="12081274"/>
            <a:ext cx="70525" cy="61626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14979395" y="12108741"/>
            <a:ext cx="17780" cy="31115"/>
          </a:xfrm>
          <a:custGeom>
            <a:avLst/>
            <a:gdLst/>
            <a:ahLst/>
            <a:cxnLst/>
            <a:rect l="l" t="t" r="r" b="b"/>
            <a:pathLst>
              <a:path w="17780" h="31115">
                <a:moveTo>
                  <a:pt x="7540" y="0"/>
                </a:moveTo>
                <a:lnTo>
                  <a:pt x="0" y="13324"/>
                </a:lnTo>
                <a:lnTo>
                  <a:pt x="538" y="16955"/>
                </a:lnTo>
                <a:lnTo>
                  <a:pt x="2050" y="19286"/>
                </a:lnTo>
                <a:lnTo>
                  <a:pt x="3066" y="22979"/>
                </a:lnTo>
                <a:lnTo>
                  <a:pt x="3216" y="23996"/>
                </a:lnTo>
                <a:lnTo>
                  <a:pt x="3359" y="24776"/>
                </a:lnTo>
                <a:lnTo>
                  <a:pt x="3425" y="25557"/>
                </a:lnTo>
                <a:lnTo>
                  <a:pt x="3512" y="26227"/>
                </a:lnTo>
                <a:lnTo>
                  <a:pt x="3624" y="27702"/>
                </a:lnTo>
                <a:lnTo>
                  <a:pt x="3711" y="28458"/>
                </a:lnTo>
                <a:lnTo>
                  <a:pt x="3859" y="29028"/>
                </a:lnTo>
                <a:lnTo>
                  <a:pt x="3971" y="29350"/>
                </a:lnTo>
                <a:lnTo>
                  <a:pt x="4107" y="29647"/>
                </a:lnTo>
                <a:lnTo>
                  <a:pt x="5483" y="31023"/>
                </a:lnTo>
                <a:lnTo>
                  <a:pt x="8396" y="28929"/>
                </a:lnTo>
                <a:lnTo>
                  <a:pt x="9387" y="28259"/>
                </a:lnTo>
                <a:lnTo>
                  <a:pt x="9883" y="27949"/>
                </a:lnTo>
                <a:lnTo>
                  <a:pt x="11172" y="26983"/>
                </a:lnTo>
                <a:lnTo>
                  <a:pt x="11383" y="26747"/>
                </a:lnTo>
                <a:lnTo>
                  <a:pt x="11841" y="26363"/>
                </a:lnTo>
                <a:lnTo>
                  <a:pt x="16043" y="19819"/>
                </a:lnTo>
                <a:lnTo>
                  <a:pt x="16378" y="19100"/>
                </a:lnTo>
                <a:lnTo>
                  <a:pt x="16985" y="17649"/>
                </a:lnTo>
                <a:lnTo>
                  <a:pt x="17184" y="15257"/>
                </a:lnTo>
                <a:lnTo>
                  <a:pt x="17456" y="14067"/>
                </a:lnTo>
                <a:lnTo>
                  <a:pt x="17531" y="12493"/>
                </a:lnTo>
                <a:lnTo>
                  <a:pt x="17630" y="11229"/>
                </a:lnTo>
                <a:lnTo>
                  <a:pt x="17469" y="9928"/>
                </a:lnTo>
                <a:lnTo>
                  <a:pt x="12870" y="632"/>
                </a:lnTo>
                <a:lnTo>
                  <a:pt x="12449" y="433"/>
                </a:lnTo>
                <a:lnTo>
                  <a:pt x="11011" y="260"/>
                </a:lnTo>
                <a:lnTo>
                  <a:pt x="10689" y="147"/>
                </a:lnTo>
                <a:lnTo>
                  <a:pt x="7540" y="0"/>
                </a:lnTo>
                <a:close/>
              </a:path>
            </a:pathLst>
          </a:custGeom>
          <a:solidFill>
            <a:srgbClr val="E21B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14951898" y="12108753"/>
            <a:ext cx="45116" cy="3611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14960089" y="12131771"/>
            <a:ext cx="4445" cy="3810"/>
          </a:xfrm>
          <a:custGeom>
            <a:avLst/>
            <a:gdLst/>
            <a:ahLst/>
            <a:cxnLst/>
            <a:rect l="l" t="t" r="r" b="b"/>
            <a:pathLst>
              <a:path w="4444" h="3809">
                <a:moveTo>
                  <a:pt x="557" y="941"/>
                </a:moveTo>
                <a:lnTo>
                  <a:pt x="28" y="1338"/>
                </a:lnTo>
                <a:lnTo>
                  <a:pt x="0" y="1574"/>
                </a:lnTo>
                <a:lnTo>
                  <a:pt x="1140" y="1735"/>
                </a:lnTo>
                <a:lnTo>
                  <a:pt x="805" y="2231"/>
                </a:lnTo>
                <a:lnTo>
                  <a:pt x="941" y="3358"/>
                </a:lnTo>
                <a:lnTo>
                  <a:pt x="1264" y="2354"/>
                </a:lnTo>
                <a:lnTo>
                  <a:pt x="2825" y="2007"/>
                </a:lnTo>
                <a:lnTo>
                  <a:pt x="3436" y="2007"/>
                </a:lnTo>
                <a:lnTo>
                  <a:pt x="2825" y="1338"/>
                </a:lnTo>
                <a:lnTo>
                  <a:pt x="3296" y="991"/>
                </a:lnTo>
                <a:lnTo>
                  <a:pt x="1388" y="966"/>
                </a:lnTo>
                <a:lnTo>
                  <a:pt x="557" y="941"/>
                </a:lnTo>
                <a:close/>
              </a:path>
              <a:path w="4444" h="3809">
                <a:moveTo>
                  <a:pt x="3436" y="2007"/>
                </a:moveTo>
                <a:lnTo>
                  <a:pt x="2825" y="2007"/>
                </a:lnTo>
                <a:lnTo>
                  <a:pt x="3185" y="2652"/>
                </a:lnTo>
                <a:lnTo>
                  <a:pt x="3334" y="2416"/>
                </a:lnTo>
                <a:lnTo>
                  <a:pt x="3436" y="2007"/>
                </a:lnTo>
                <a:close/>
              </a:path>
              <a:path w="4444" h="3809">
                <a:moveTo>
                  <a:pt x="2045" y="0"/>
                </a:moveTo>
                <a:lnTo>
                  <a:pt x="1586" y="235"/>
                </a:lnTo>
                <a:lnTo>
                  <a:pt x="1388" y="966"/>
                </a:lnTo>
                <a:lnTo>
                  <a:pt x="3369" y="966"/>
                </a:lnTo>
                <a:lnTo>
                  <a:pt x="3879" y="793"/>
                </a:lnTo>
                <a:lnTo>
                  <a:pt x="2441" y="743"/>
                </a:lnTo>
                <a:lnTo>
                  <a:pt x="2045" y="0"/>
                </a:lnTo>
                <a:close/>
              </a:path>
              <a:path w="4444" h="3809">
                <a:moveTo>
                  <a:pt x="3123" y="396"/>
                </a:moveTo>
                <a:lnTo>
                  <a:pt x="2441" y="743"/>
                </a:lnTo>
                <a:lnTo>
                  <a:pt x="3785" y="743"/>
                </a:lnTo>
                <a:lnTo>
                  <a:pt x="3123" y="396"/>
                </a:lnTo>
                <a:close/>
              </a:path>
            </a:pathLst>
          </a:custGeom>
          <a:solidFill>
            <a:srgbClr val="2C68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14961615" y="12132812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941" y="235"/>
                </a:moveTo>
                <a:lnTo>
                  <a:pt x="768" y="532"/>
                </a:lnTo>
                <a:lnTo>
                  <a:pt x="532" y="607"/>
                </a:lnTo>
                <a:lnTo>
                  <a:pt x="285" y="644"/>
                </a:lnTo>
                <a:lnTo>
                  <a:pt x="61" y="582"/>
                </a:lnTo>
                <a:lnTo>
                  <a:pt x="0" y="446"/>
                </a:lnTo>
                <a:lnTo>
                  <a:pt x="0" y="285"/>
                </a:lnTo>
                <a:lnTo>
                  <a:pt x="161" y="123"/>
                </a:lnTo>
                <a:lnTo>
                  <a:pt x="409" y="61"/>
                </a:lnTo>
                <a:lnTo>
                  <a:pt x="681" y="0"/>
                </a:lnTo>
                <a:lnTo>
                  <a:pt x="904" y="86"/>
                </a:lnTo>
                <a:lnTo>
                  <a:pt x="941" y="235"/>
                </a:lnTo>
                <a:close/>
              </a:path>
            </a:pathLst>
          </a:custGeom>
          <a:ln w="3175">
            <a:solidFill>
              <a:srgbClr val="5DAA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14853236" y="12081274"/>
            <a:ext cx="82548" cy="62245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14947186" y="12046694"/>
            <a:ext cx="5949" cy="16100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14904958" y="11920442"/>
            <a:ext cx="8255" cy="29209"/>
          </a:xfrm>
          <a:custGeom>
            <a:avLst/>
            <a:gdLst/>
            <a:ahLst/>
            <a:cxnLst/>
            <a:rect l="l" t="t" r="r" b="b"/>
            <a:pathLst>
              <a:path w="8255" h="29209">
                <a:moveTo>
                  <a:pt x="4734" y="0"/>
                </a:moveTo>
                <a:lnTo>
                  <a:pt x="979" y="347"/>
                </a:lnTo>
                <a:lnTo>
                  <a:pt x="0" y="6817"/>
                </a:lnTo>
                <a:lnTo>
                  <a:pt x="1351" y="22521"/>
                </a:lnTo>
                <a:lnTo>
                  <a:pt x="3433" y="28755"/>
                </a:lnTo>
                <a:lnTo>
                  <a:pt x="7188" y="28408"/>
                </a:lnTo>
                <a:lnTo>
                  <a:pt x="8180" y="21913"/>
                </a:lnTo>
                <a:lnTo>
                  <a:pt x="7523" y="14080"/>
                </a:lnTo>
                <a:lnTo>
                  <a:pt x="6817" y="6234"/>
                </a:lnTo>
                <a:lnTo>
                  <a:pt x="473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14904946" y="11920603"/>
            <a:ext cx="5715" cy="29209"/>
          </a:xfrm>
          <a:custGeom>
            <a:avLst/>
            <a:gdLst/>
            <a:ahLst/>
            <a:cxnLst/>
            <a:rect l="l" t="t" r="r" b="b"/>
            <a:pathLst>
              <a:path w="5715" h="29209">
                <a:moveTo>
                  <a:pt x="2887" y="0"/>
                </a:moveTo>
                <a:lnTo>
                  <a:pt x="979" y="185"/>
                </a:lnTo>
                <a:lnTo>
                  <a:pt x="0" y="6655"/>
                </a:lnTo>
                <a:lnTo>
                  <a:pt x="1363" y="22359"/>
                </a:lnTo>
                <a:lnTo>
                  <a:pt x="3445" y="28594"/>
                </a:lnTo>
                <a:lnTo>
                  <a:pt x="5304" y="28433"/>
                </a:lnTo>
                <a:lnTo>
                  <a:pt x="4723" y="21426"/>
                </a:lnTo>
                <a:lnTo>
                  <a:pt x="4128" y="15206"/>
                </a:lnTo>
                <a:lnTo>
                  <a:pt x="3518" y="8491"/>
                </a:lnTo>
                <a:lnTo>
                  <a:pt x="2887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14894287" y="11928733"/>
            <a:ext cx="10795" cy="27940"/>
          </a:xfrm>
          <a:custGeom>
            <a:avLst/>
            <a:gdLst/>
            <a:ahLst/>
            <a:cxnLst/>
            <a:rect l="l" t="t" r="r" b="b"/>
            <a:pathLst>
              <a:path w="10794" h="27940">
                <a:moveTo>
                  <a:pt x="6879" y="0"/>
                </a:moveTo>
                <a:lnTo>
                  <a:pt x="3842" y="5602"/>
                </a:lnTo>
                <a:lnTo>
                  <a:pt x="61" y="20351"/>
                </a:lnTo>
                <a:lnTo>
                  <a:pt x="0" y="26698"/>
                </a:lnTo>
                <a:lnTo>
                  <a:pt x="3730" y="27602"/>
                </a:lnTo>
                <a:lnTo>
                  <a:pt x="6767" y="22000"/>
                </a:lnTo>
                <a:lnTo>
                  <a:pt x="10560" y="7263"/>
                </a:lnTo>
                <a:lnTo>
                  <a:pt x="10609" y="917"/>
                </a:lnTo>
                <a:lnTo>
                  <a:pt x="8713" y="470"/>
                </a:lnTo>
                <a:lnTo>
                  <a:pt x="6879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14896121" y="11929217"/>
            <a:ext cx="8890" cy="27305"/>
          </a:xfrm>
          <a:custGeom>
            <a:avLst/>
            <a:gdLst/>
            <a:ahLst/>
            <a:cxnLst/>
            <a:rect l="l" t="t" r="r" b="b"/>
            <a:pathLst>
              <a:path w="8890" h="27304">
                <a:moveTo>
                  <a:pt x="6841" y="0"/>
                </a:moveTo>
                <a:lnTo>
                  <a:pt x="4904" y="7979"/>
                </a:lnTo>
                <a:lnTo>
                  <a:pt x="3253" y="14270"/>
                </a:lnTo>
                <a:lnTo>
                  <a:pt x="1686" y="20094"/>
                </a:lnTo>
                <a:lnTo>
                  <a:pt x="0" y="26673"/>
                </a:lnTo>
                <a:lnTo>
                  <a:pt x="1846" y="27119"/>
                </a:lnTo>
                <a:lnTo>
                  <a:pt x="4895" y="21517"/>
                </a:lnTo>
                <a:lnTo>
                  <a:pt x="8688" y="6792"/>
                </a:lnTo>
                <a:lnTo>
                  <a:pt x="8738" y="446"/>
                </a:lnTo>
                <a:lnTo>
                  <a:pt x="6841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14903285" y="11946309"/>
            <a:ext cx="10795" cy="29209"/>
          </a:xfrm>
          <a:custGeom>
            <a:avLst/>
            <a:gdLst/>
            <a:ahLst/>
            <a:cxnLst/>
            <a:rect l="l" t="t" r="r" b="b"/>
            <a:pathLst>
              <a:path w="10794" h="29209">
                <a:moveTo>
                  <a:pt x="3792" y="0"/>
                </a:moveTo>
                <a:lnTo>
                  <a:pt x="61" y="867"/>
                </a:lnTo>
                <a:lnTo>
                  <a:pt x="0" y="7411"/>
                </a:lnTo>
                <a:lnTo>
                  <a:pt x="3507" y="22768"/>
                </a:lnTo>
                <a:lnTo>
                  <a:pt x="6445" y="28681"/>
                </a:lnTo>
                <a:lnTo>
                  <a:pt x="10126" y="27788"/>
                </a:lnTo>
                <a:lnTo>
                  <a:pt x="10225" y="21244"/>
                </a:lnTo>
                <a:lnTo>
                  <a:pt x="6705" y="5912"/>
                </a:lnTo>
                <a:lnTo>
                  <a:pt x="379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14903347" y="11946743"/>
            <a:ext cx="8890" cy="28575"/>
          </a:xfrm>
          <a:custGeom>
            <a:avLst/>
            <a:gdLst/>
            <a:ahLst/>
            <a:cxnLst/>
            <a:rect l="l" t="t" r="r" b="b"/>
            <a:pathLst>
              <a:path w="8890" h="28575">
                <a:moveTo>
                  <a:pt x="1945" y="0"/>
                </a:moveTo>
                <a:lnTo>
                  <a:pt x="61" y="421"/>
                </a:lnTo>
                <a:lnTo>
                  <a:pt x="0" y="6965"/>
                </a:lnTo>
                <a:lnTo>
                  <a:pt x="3495" y="22335"/>
                </a:lnTo>
                <a:lnTo>
                  <a:pt x="6445" y="28234"/>
                </a:lnTo>
                <a:lnTo>
                  <a:pt x="8267" y="27801"/>
                </a:lnTo>
                <a:lnTo>
                  <a:pt x="6720" y="20952"/>
                </a:lnTo>
                <a:lnTo>
                  <a:pt x="5269" y="14881"/>
                </a:lnTo>
                <a:lnTo>
                  <a:pt x="3737" y="8319"/>
                </a:lnTo>
                <a:lnTo>
                  <a:pt x="194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14895886" y="11955705"/>
            <a:ext cx="8890" cy="27940"/>
          </a:xfrm>
          <a:custGeom>
            <a:avLst/>
            <a:gdLst/>
            <a:ahLst/>
            <a:cxnLst/>
            <a:rect l="l" t="t" r="r" b="b"/>
            <a:pathLst>
              <a:path w="8890" h="27940">
                <a:moveTo>
                  <a:pt x="3978" y="0"/>
                </a:moveTo>
                <a:lnTo>
                  <a:pt x="1722" y="5999"/>
                </a:lnTo>
                <a:lnTo>
                  <a:pt x="0" y="21083"/>
                </a:lnTo>
                <a:lnTo>
                  <a:pt x="793" y="27392"/>
                </a:lnTo>
                <a:lnTo>
                  <a:pt x="4647" y="27751"/>
                </a:lnTo>
                <a:lnTo>
                  <a:pt x="6854" y="21814"/>
                </a:lnTo>
                <a:lnTo>
                  <a:pt x="7851" y="13522"/>
                </a:lnTo>
                <a:lnTo>
                  <a:pt x="8601" y="6680"/>
                </a:lnTo>
                <a:lnTo>
                  <a:pt x="7771" y="384"/>
                </a:lnTo>
                <a:lnTo>
                  <a:pt x="3978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14898476" y="11955891"/>
            <a:ext cx="6350" cy="27940"/>
          </a:xfrm>
          <a:custGeom>
            <a:avLst/>
            <a:gdLst/>
            <a:ahLst/>
            <a:cxnLst/>
            <a:rect l="l" t="t" r="r" b="b"/>
            <a:pathLst>
              <a:path w="6350" h="27940">
                <a:moveTo>
                  <a:pt x="3173" y="0"/>
                </a:moveTo>
                <a:lnTo>
                  <a:pt x="2319" y="8194"/>
                </a:lnTo>
                <a:lnTo>
                  <a:pt x="1535" y="14661"/>
                </a:lnTo>
                <a:lnTo>
                  <a:pt x="662" y="21628"/>
                </a:lnTo>
                <a:lnTo>
                  <a:pt x="0" y="27379"/>
                </a:lnTo>
                <a:lnTo>
                  <a:pt x="1933" y="27578"/>
                </a:lnTo>
                <a:lnTo>
                  <a:pt x="4152" y="21628"/>
                </a:lnTo>
                <a:lnTo>
                  <a:pt x="5057" y="14067"/>
                </a:lnTo>
                <a:lnTo>
                  <a:pt x="5899" y="6494"/>
                </a:lnTo>
                <a:lnTo>
                  <a:pt x="5057" y="210"/>
                </a:lnTo>
                <a:lnTo>
                  <a:pt x="31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14905280" y="11968991"/>
            <a:ext cx="13335" cy="26670"/>
          </a:xfrm>
          <a:custGeom>
            <a:avLst/>
            <a:gdLst/>
            <a:ahLst/>
            <a:cxnLst/>
            <a:rect l="l" t="t" r="r" b="b"/>
            <a:pathLst>
              <a:path w="13334" h="26670">
                <a:moveTo>
                  <a:pt x="3321" y="0"/>
                </a:moveTo>
                <a:lnTo>
                  <a:pt x="0" y="1326"/>
                </a:lnTo>
                <a:lnTo>
                  <a:pt x="904" y="7436"/>
                </a:lnTo>
                <a:lnTo>
                  <a:pt x="6445" y="21244"/>
                </a:lnTo>
                <a:lnTo>
                  <a:pt x="10039" y="26276"/>
                </a:lnTo>
                <a:lnTo>
                  <a:pt x="13336" y="24938"/>
                </a:lnTo>
                <a:lnTo>
                  <a:pt x="12456" y="18802"/>
                </a:lnTo>
                <a:lnTo>
                  <a:pt x="6891" y="5019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14905256" y="11969661"/>
            <a:ext cx="12065" cy="26034"/>
          </a:xfrm>
          <a:custGeom>
            <a:avLst/>
            <a:gdLst/>
            <a:ahLst/>
            <a:cxnLst/>
            <a:rect l="l" t="t" r="r" b="b"/>
            <a:pathLst>
              <a:path w="12065" h="26034">
                <a:moveTo>
                  <a:pt x="1648" y="0"/>
                </a:moveTo>
                <a:lnTo>
                  <a:pt x="0" y="656"/>
                </a:lnTo>
                <a:lnTo>
                  <a:pt x="904" y="6767"/>
                </a:lnTo>
                <a:lnTo>
                  <a:pt x="6445" y="20575"/>
                </a:lnTo>
                <a:lnTo>
                  <a:pt x="10039" y="25619"/>
                </a:lnTo>
                <a:lnTo>
                  <a:pt x="11688" y="24962"/>
                </a:lnTo>
                <a:lnTo>
                  <a:pt x="9230" y="18799"/>
                </a:lnTo>
                <a:lnTo>
                  <a:pt x="4566" y="7473"/>
                </a:lnTo>
                <a:lnTo>
                  <a:pt x="164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14901997" y="11978609"/>
            <a:ext cx="7620" cy="26670"/>
          </a:xfrm>
          <a:custGeom>
            <a:avLst/>
            <a:gdLst/>
            <a:ahLst/>
            <a:cxnLst/>
            <a:rect l="l" t="t" r="r" b="b"/>
            <a:pathLst>
              <a:path w="7619" h="26670">
                <a:moveTo>
                  <a:pt x="4784" y="0"/>
                </a:moveTo>
                <a:lnTo>
                  <a:pt x="3024" y="111"/>
                </a:lnTo>
                <a:lnTo>
                  <a:pt x="1202" y="198"/>
                </a:lnTo>
                <a:lnTo>
                  <a:pt x="0" y="6098"/>
                </a:lnTo>
                <a:lnTo>
                  <a:pt x="644" y="20438"/>
                </a:lnTo>
                <a:lnTo>
                  <a:pt x="2379" y="26189"/>
                </a:lnTo>
                <a:lnTo>
                  <a:pt x="5974" y="25954"/>
                </a:lnTo>
                <a:lnTo>
                  <a:pt x="7176" y="20091"/>
                </a:lnTo>
                <a:lnTo>
                  <a:pt x="6531" y="5726"/>
                </a:lnTo>
                <a:lnTo>
                  <a:pt x="478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14904983" y="11978609"/>
            <a:ext cx="4445" cy="26670"/>
          </a:xfrm>
          <a:custGeom>
            <a:avLst/>
            <a:gdLst/>
            <a:ahLst/>
            <a:cxnLst/>
            <a:rect l="l" t="t" r="r" b="b"/>
            <a:pathLst>
              <a:path w="4444" h="26670">
                <a:moveTo>
                  <a:pt x="1772" y="0"/>
                </a:moveTo>
                <a:lnTo>
                  <a:pt x="0" y="99"/>
                </a:lnTo>
                <a:lnTo>
                  <a:pt x="434" y="7848"/>
                </a:lnTo>
                <a:lnTo>
                  <a:pt x="888" y="20091"/>
                </a:lnTo>
                <a:lnTo>
                  <a:pt x="1177" y="26078"/>
                </a:lnTo>
                <a:lnTo>
                  <a:pt x="2962" y="25954"/>
                </a:lnTo>
                <a:lnTo>
                  <a:pt x="4152" y="20091"/>
                </a:lnTo>
                <a:lnTo>
                  <a:pt x="3507" y="5713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14908962" y="11993136"/>
            <a:ext cx="15875" cy="26034"/>
          </a:xfrm>
          <a:custGeom>
            <a:avLst/>
            <a:gdLst/>
            <a:ahLst/>
            <a:cxnLst/>
            <a:rect l="l" t="t" r="r" b="b"/>
            <a:pathLst>
              <a:path w="15875" h="26034">
                <a:moveTo>
                  <a:pt x="3173" y="0"/>
                </a:moveTo>
                <a:lnTo>
                  <a:pt x="1586" y="793"/>
                </a:lnTo>
                <a:lnTo>
                  <a:pt x="0" y="1623"/>
                </a:lnTo>
                <a:lnTo>
                  <a:pt x="1450" y="7635"/>
                </a:lnTo>
                <a:lnTo>
                  <a:pt x="4821" y="14266"/>
                </a:lnTo>
                <a:lnTo>
                  <a:pt x="8217" y="20884"/>
                </a:lnTo>
                <a:lnTo>
                  <a:pt x="12221" y="25594"/>
                </a:lnTo>
                <a:lnTo>
                  <a:pt x="13807" y="24764"/>
                </a:lnTo>
                <a:lnTo>
                  <a:pt x="15431" y="23958"/>
                </a:lnTo>
                <a:lnTo>
                  <a:pt x="13943" y="17922"/>
                </a:lnTo>
                <a:lnTo>
                  <a:pt x="7213" y="4709"/>
                </a:lnTo>
                <a:lnTo>
                  <a:pt x="3173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14908962" y="11993929"/>
            <a:ext cx="13970" cy="25400"/>
          </a:xfrm>
          <a:custGeom>
            <a:avLst/>
            <a:gdLst/>
            <a:ahLst/>
            <a:cxnLst/>
            <a:rect l="l" t="t" r="r" b="b"/>
            <a:pathLst>
              <a:path w="13969" h="25400">
                <a:moveTo>
                  <a:pt x="1598" y="0"/>
                </a:moveTo>
                <a:lnTo>
                  <a:pt x="0" y="830"/>
                </a:lnTo>
                <a:lnTo>
                  <a:pt x="1450" y="6841"/>
                </a:lnTo>
                <a:lnTo>
                  <a:pt x="8217" y="20104"/>
                </a:lnTo>
                <a:lnTo>
                  <a:pt x="12221" y="24801"/>
                </a:lnTo>
                <a:lnTo>
                  <a:pt x="13807" y="23971"/>
                </a:lnTo>
                <a:lnTo>
                  <a:pt x="10808" y="18064"/>
                </a:lnTo>
                <a:lnTo>
                  <a:pt x="8084" y="12850"/>
                </a:lnTo>
                <a:lnTo>
                  <a:pt x="5169" y="7203"/>
                </a:lnTo>
                <a:lnTo>
                  <a:pt x="159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14907883" y="12004911"/>
            <a:ext cx="10160" cy="26670"/>
          </a:xfrm>
          <a:custGeom>
            <a:avLst/>
            <a:gdLst/>
            <a:ahLst/>
            <a:cxnLst/>
            <a:rect l="l" t="t" r="r" b="b"/>
            <a:pathLst>
              <a:path w="10159" h="26670">
                <a:moveTo>
                  <a:pt x="3644" y="0"/>
                </a:moveTo>
                <a:lnTo>
                  <a:pt x="123" y="830"/>
                </a:lnTo>
                <a:lnTo>
                  <a:pt x="0" y="6866"/>
                </a:lnTo>
                <a:lnTo>
                  <a:pt x="3234" y="20860"/>
                </a:lnTo>
                <a:lnTo>
                  <a:pt x="5986" y="26177"/>
                </a:lnTo>
                <a:lnTo>
                  <a:pt x="7709" y="25756"/>
                </a:lnTo>
                <a:lnTo>
                  <a:pt x="9481" y="25359"/>
                </a:lnTo>
                <a:lnTo>
                  <a:pt x="9593" y="19310"/>
                </a:lnTo>
                <a:lnTo>
                  <a:pt x="7957" y="12307"/>
                </a:lnTo>
                <a:lnTo>
                  <a:pt x="6358" y="5329"/>
                </a:lnTo>
                <a:lnTo>
                  <a:pt x="364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14909744" y="12004911"/>
            <a:ext cx="8255" cy="26034"/>
          </a:xfrm>
          <a:custGeom>
            <a:avLst/>
            <a:gdLst/>
            <a:ahLst/>
            <a:cxnLst/>
            <a:rect l="l" t="t" r="r" b="b"/>
            <a:pathLst>
              <a:path w="8255" h="26034">
                <a:moveTo>
                  <a:pt x="1772" y="0"/>
                </a:moveTo>
                <a:lnTo>
                  <a:pt x="0" y="421"/>
                </a:lnTo>
                <a:lnTo>
                  <a:pt x="1834" y="7965"/>
                </a:lnTo>
                <a:lnTo>
                  <a:pt x="3183" y="13957"/>
                </a:lnTo>
                <a:lnTo>
                  <a:pt x="4401" y="19515"/>
                </a:lnTo>
                <a:lnTo>
                  <a:pt x="5837" y="25756"/>
                </a:lnTo>
                <a:lnTo>
                  <a:pt x="7610" y="25359"/>
                </a:lnTo>
                <a:lnTo>
                  <a:pt x="7709" y="19310"/>
                </a:lnTo>
                <a:lnTo>
                  <a:pt x="4486" y="5329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14916796" y="12016612"/>
            <a:ext cx="19050" cy="24130"/>
          </a:xfrm>
          <a:custGeom>
            <a:avLst/>
            <a:gdLst/>
            <a:ahLst/>
            <a:cxnLst/>
            <a:rect l="l" t="t" r="r" b="b"/>
            <a:pathLst>
              <a:path w="19050" h="24129">
                <a:moveTo>
                  <a:pt x="2875" y="0"/>
                </a:moveTo>
                <a:lnTo>
                  <a:pt x="0" y="2131"/>
                </a:lnTo>
                <a:lnTo>
                  <a:pt x="2404" y="7845"/>
                </a:lnTo>
                <a:lnTo>
                  <a:pt x="6817" y="13807"/>
                </a:lnTo>
                <a:lnTo>
                  <a:pt x="11266" y="19757"/>
                </a:lnTo>
                <a:lnTo>
                  <a:pt x="15989" y="23723"/>
                </a:lnTo>
                <a:lnTo>
                  <a:pt x="17464" y="22669"/>
                </a:lnTo>
                <a:lnTo>
                  <a:pt x="18877" y="21616"/>
                </a:lnTo>
                <a:lnTo>
                  <a:pt x="16460" y="15902"/>
                </a:lnTo>
                <a:lnTo>
                  <a:pt x="12047" y="9952"/>
                </a:lnTo>
                <a:lnTo>
                  <a:pt x="7647" y="3966"/>
                </a:lnTo>
                <a:lnTo>
                  <a:pt x="2875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14916722" y="12017678"/>
            <a:ext cx="17780" cy="22860"/>
          </a:xfrm>
          <a:custGeom>
            <a:avLst/>
            <a:gdLst/>
            <a:ahLst/>
            <a:cxnLst/>
            <a:rect l="l" t="t" r="r" b="b"/>
            <a:pathLst>
              <a:path w="17780" h="22859">
                <a:moveTo>
                  <a:pt x="1425" y="0"/>
                </a:moveTo>
                <a:lnTo>
                  <a:pt x="0" y="1065"/>
                </a:lnTo>
                <a:lnTo>
                  <a:pt x="2392" y="6779"/>
                </a:lnTo>
                <a:lnTo>
                  <a:pt x="11254" y="18691"/>
                </a:lnTo>
                <a:lnTo>
                  <a:pt x="15989" y="22657"/>
                </a:lnTo>
                <a:lnTo>
                  <a:pt x="17451" y="21603"/>
                </a:lnTo>
                <a:lnTo>
                  <a:pt x="13511" y="16283"/>
                </a:lnTo>
                <a:lnTo>
                  <a:pt x="9949" y="11592"/>
                </a:lnTo>
                <a:lnTo>
                  <a:pt x="6132" y="6506"/>
                </a:lnTo>
                <a:lnTo>
                  <a:pt x="142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14917638" y="12028337"/>
            <a:ext cx="13335" cy="26034"/>
          </a:xfrm>
          <a:custGeom>
            <a:avLst/>
            <a:gdLst/>
            <a:ahLst/>
            <a:cxnLst/>
            <a:rect l="l" t="t" r="r" b="b"/>
            <a:pathLst>
              <a:path w="13334" h="26034">
                <a:moveTo>
                  <a:pt x="3321" y="0"/>
                </a:moveTo>
                <a:lnTo>
                  <a:pt x="0" y="1400"/>
                </a:lnTo>
                <a:lnTo>
                  <a:pt x="880" y="7362"/>
                </a:lnTo>
                <a:lnTo>
                  <a:pt x="6395" y="20612"/>
                </a:lnTo>
                <a:lnTo>
                  <a:pt x="9977" y="25433"/>
                </a:lnTo>
                <a:lnTo>
                  <a:pt x="11638" y="24727"/>
                </a:lnTo>
                <a:lnTo>
                  <a:pt x="13262" y="23996"/>
                </a:lnTo>
                <a:lnTo>
                  <a:pt x="12394" y="18046"/>
                </a:lnTo>
                <a:lnTo>
                  <a:pt x="6916" y="4784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14919225" y="12028337"/>
            <a:ext cx="12065" cy="24765"/>
          </a:xfrm>
          <a:custGeom>
            <a:avLst/>
            <a:gdLst/>
            <a:ahLst/>
            <a:cxnLst/>
            <a:rect l="l" t="t" r="r" b="b"/>
            <a:pathLst>
              <a:path w="12065" h="24765">
                <a:moveTo>
                  <a:pt x="1673" y="0"/>
                </a:moveTo>
                <a:lnTo>
                  <a:pt x="0" y="694"/>
                </a:lnTo>
                <a:lnTo>
                  <a:pt x="3058" y="7827"/>
                </a:lnTo>
                <a:lnTo>
                  <a:pt x="5380" y="13519"/>
                </a:lnTo>
                <a:lnTo>
                  <a:pt x="7510" y="18807"/>
                </a:lnTo>
                <a:lnTo>
                  <a:pt x="9990" y="24727"/>
                </a:lnTo>
                <a:lnTo>
                  <a:pt x="11626" y="23983"/>
                </a:lnTo>
                <a:lnTo>
                  <a:pt x="10758" y="18046"/>
                </a:lnTo>
                <a:lnTo>
                  <a:pt x="5267" y="4784"/>
                </a:lnTo>
                <a:lnTo>
                  <a:pt x="16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14928558" y="12040360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2912" y="0"/>
                </a:moveTo>
                <a:lnTo>
                  <a:pt x="0" y="2119"/>
                </a:lnTo>
                <a:lnTo>
                  <a:pt x="2181" y="7734"/>
                </a:lnTo>
                <a:lnTo>
                  <a:pt x="10510" y="19434"/>
                </a:lnTo>
                <a:lnTo>
                  <a:pt x="15059" y="23314"/>
                </a:lnTo>
                <a:lnTo>
                  <a:pt x="16509" y="22223"/>
                </a:lnTo>
                <a:lnTo>
                  <a:pt x="17972" y="21182"/>
                </a:lnTo>
                <a:lnTo>
                  <a:pt x="15778" y="15580"/>
                </a:lnTo>
                <a:lnTo>
                  <a:pt x="7473" y="3879"/>
                </a:lnTo>
                <a:lnTo>
                  <a:pt x="291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14930008" y="12040360"/>
            <a:ext cx="17145" cy="22225"/>
          </a:xfrm>
          <a:custGeom>
            <a:avLst/>
            <a:gdLst/>
            <a:ahLst/>
            <a:cxnLst/>
            <a:rect l="l" t="t" r="r" b="b"/>
            <a:pathLst>
              <a:path w="17144" h="22225">
                <a:moveTo>
                  <a:pt x="1462" y="0"/>
                </a:moveTo>
                <a:lnTo>
                  <a:pt x="0" y="1065"/>
                </a:lnTo>
                <a:lnTo>
                  <a:pt x="4580" y="7340"/>
                </a:lnTo>
                <a:lnTo>
                  <a:pt x="8116" y="12365"/>
                </a:lnTo>
                <a:lnTo>
                  <a:pt x="11362" y="17030"/>
                </a:lnTo>
                <a:lnTo>
                  <a:pt x="15071" y="22223"/>
                </a:lnTo>
                <a:lnTo>
                  <a:pt x="16534" y="21182"/>
                </a:lnTo>
                <a:lnTo>
                  <a:pt x="14328" y="15580"/>
                </a:lnTo>
                <a:lnTo>
                  <a:pt x="6036" y="3879"/>
                </a:lnTo>
                <a:lnTo>
                  <a:pt x="146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14894089" y="11912782"/>
            <a:ext cx="78631" cy="47161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14898476" y="11894785"/>
            <a:ext cx="62221" cy="166459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0242" y="2032401"/>
            <a:ext cx="17303614" cy="1409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5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0194"/>
            <a:ext cx="18093690" cy="8838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81126" y="11934799"/>
            <a:ext cx="2904490" cy="8547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2454700"/>
            <a:ext cx="4623943" cy="6696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2454700"/>
            <a:ext cx="4623943" cy="6696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73.png"/><Relationship Id="rId26" Type="http://schemas.openxmlformats.org/officeDocument/2006/relationships/image" Target="../media/image80.png"/><Relationship Id="rId39" Type="http://schemas.openxmlformats.org/officeDocument/2006/relationships/image" Target="../media/image89.png"/><Relationship Id="rId21" Type="http://schemas.openxmlformats.org/officeDocument/2006/relationships/image" Target="../media/image75.png"/><Relationship Id="rId34" Type="http://schemas.openxmlformats.org/officeDocument/2006/relationships/image" Target="../media/image85.png"/><Relationship Id="rId42" Type="http://schemas.openxmlformats.org/officeDocument/2006/relationships/image" Target="../media/image43.png"/><Relationship Id="rId47" Type="http://schemas.openxmlformats.org/officeDocument/2006/relationships/image" Target="../media/image93.png"/><Relationship Id="rId50" Type="http://schemas.openxmlformats.org/officeDocument/2006/relationships/image" Target="../media/image96.png"/><Relationship Id="rId55" Type="http://schemas.openxmlformats.org/officeDocument/2006/relationships/image" Target="../media/image99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71.png"/><Relationship Id="rId29" Type="http://schemas.openxmlformats.org/officeDocument/2006/relationships/image" Target="../media/image30.png"/><Relationship Id="rId11" Type="http://schemas.openxmlformats.org/officeDocument/2006/relationships/image" Target="../media/image67.png"/><Relationship Id="rId24" Type="http://schemas.openxmlformats.org/officeDocument/2006/relationships/image" Target="../media/image78.png"/><Relationship Id="rId32" Type="http://schemas.openxmlformats.org/officeDocument/2006/relationships/image" Target="../media/image83.png"/><Relationship Id="rId37" Type="http://schemas.openxmlformats.org/officeDocument/2006/relationships/image" Target="../media/image88.png"/><Relationship Id="rId40" Type="http://schemas.openxmlformats.org/officeDocument/2006/relationships/image" Target="../media/image90.png"/><Relationship Id="rId45" Type="http://schemas.openxmlformats.org/officeDocument/2006/relationships/image" Target="../media/image91.png"/><Relationship Id="rId53" Type="http://schemas.openxmlformats.org/officeDocument/2006/relationships/image" Target="../media/image55.png"/><Relationship Id="rId58" Type="http://schemas.openxmlformats.org/officeDocument/2006/relationships/image" Target="../media/image101.png"/><Relationship Id="rId5" Type="http://schemas.openxmlformats.org/officeDocument/2006/relationships/image" Target="../media/image5.png"/><Relationship Id="rId61" Type="http://schemas.openxmlformats.org/officeDocument/2006/relationships/image" Target="../media/image104.png"/><Relationship Id="rId19" Type="http://schemas.openxmlformats.org/officeDocument/2006/relationships/image" Target="../media/image74.png"/><Relationship Id="rId14" Type="http://schemas.openxmlformats.org/officeDocument/2006/relationships/image" Target="../media/image69.png"/><Relationship Id="rId22" Type="http://schemas.openxmlformats.org/officeDocument/2006/relationships/image" Target="../media/image76.png"/><Relationship Id="rId27" Type="http://schemas.openxmlformats.org/officeDocument/2006/relationships/image" Target="../media/image81.png"/><Relationship Id="rId30" Type="http://schemas.openxmlformats.org/officeDocument/2006/relationships/image" Target="../media/image31.png"/><Relationship Id="rId35" Type="http://schemas.openxmlformats.org/officeDocument/2006/relationships/image" Target="../media/image86.png"/><Relationship Id="rId43" Type="http://schemas.openxmlformats.org/officeDocument/2006/relationships/image" Target="../media/image45.png"/><Relationship Id="rId48" Type="http://schemas.openxmlformats.org/officeDocument/2006/relationships/image" Target="../media/image94.png"/><Relationship Id="rId56" Type="http://schemas.openxmlformats.org/officeDocument/2006/relationships/image" Target="../media/image100.png"/><Relationship Id="rId8" Type="http://schemas.openxmlformats.org/officeDocument/2006/relationships/image" Target="../media/image65.png"/><Relationship Id="rId51" Type="http://schemas.openxmlformats.org/officeDocument/2006/relationships/image" Target="../media/image97.png"/><Relationship Id="rId3" Type="http://schemas.openxmlformats.org/officeDocument/2006/relationships/image" Target="../media/image63.png"/><Relationship Id="rId12" Type="http://schemas.openxmlformats.org/officeDocument/2006/relationships/image" Target="../media/image68.png"/><Relationship Id="rId17" Type="http://schemas.openxmlformats.org/officeDocument/2006/relationships/image" Target="../media/image72.png"/><Relationship Id="rId25" Type="http://schemas.openxmlformats.org/officeDocument/2006/relationships/image" Target="../media/image79.png"/><Relationship Id="rId33" Type="http://schemas.openxmlformats.org/officeDocument/2006/relationships/image" Target="../media/image84.png"/><Relationship Id="rId38" Type="http://schemas.openxmlformats.org/officeDocument/2006/relationships/image" Target="../media/image39.png"/><Relationship Id="rId46" Type="http://schemas.openxmlformats.org/officeDocument/2006/relationships/image" Target="../media/image92.png"/><Relationship Id="rId59" Type="http://schemas.openxmlformats.org/officeDocument/2006/relationships/image" Target="../media/image102.png"/><Relationship Id="rId20" Type="http://schemas.openxmlformats.org/officeDocument/2006/relationships/image" Target="../media/image21.png"/><Relationship Id="rId41" Type="http://schemas.openxmlformats.org/officeDocument/2006/relationships/image" Target="../media/image44.png"/><Relationship Id="rId54" Type="http://schemas.openxmlformats.org/officeDocument/2006/relationships/image" Target="../media/image37.png"/><Relationship Id="rId62" Type="http://schemas.openxmlformats.org/officeDocument/2006/relationships/image" Target="../media/image10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5" Type="http://schemas.openxmlformats.org/officeDocument/2006/relationships/image" Target="../media/image70.png"/><Relationship Id="rId23" Type="http://schemas.openxmlformats.org/officeDocument/2006/relationships/image" Target="../media/image77.png"/><Relationship Id="rId28" Type="http://schemas.openxmlformats.org/officeDocument/2006/relationships/image" Target="../media/image82.png"/><Relationship Id="rId36" Type="http://schemas.openxmlformats.org/officeDocument/2006/relationships/image" Target="../media/image87.png"/><Relationship Id="rId49" Type="http://schemas.openxmlformats.org/officeDocument/2006/relationships/image" Target="../media/image95.png"/><Relationship Id="rId57" Type="http://schemas.openxmlformats.org/officeDocument/2006/relationships/image" Target="../media/image57.pn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2.png"/><Relationship Id="rId52" Type="http://schemas.openxmlformats.org/officeDocument/2006/relationships/image" Target="../media/image98.png"/><Relationship Id="rId60" Type="http://schemas.openxmlformats.org/officeDocument/2006/relationships/image" Target="../media/image103.png"/><Relationship Id="rId4" Type="http://schemas.openxmlformats.org/officeDocument/2006/relationships/image" Target="../media/image64.png"/><Relationship Id="rId9" Type="http://schemas.openxmlformats.org/officeDocument/2006/relationships/image" Target="../media/image6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4.tmp"/><Relationship Id="rId4" Type="http://schemas.openxmlformats.org/officeDocument/2006/relationships/image" Target="../media/image10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8.tmp"/><Relationship Id="rId4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9.tmp"/><Relationship Id="rId4" Type="http://schemas.openxmlformats.org/officeDocument/2006/relationships/image" Target="../media/image10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0.tmp"/><Relationship Id="rId4" Type="http://schemas.openxmlformats.org/officeDocument/2006/relationships/image" Target="../media/image10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0.tmp"/><Relationship Id="rId4" Type="http://schemas.openxmlformats.org/officeDocument/2006/relationships/image" Target="../media/image10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1.tmp"/><Relationship Id="rId4" Type="http://schemas.openxmlformats.org/officeDocument/2006/relationships/image" Target="../media/image10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1.tmp"/><Relationship Id="rId4" Type="http://schemas.openxmlformats.org/officeDocument/2006/relationships/image" Target="../media/image10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2.tmp"/><Relationship Id="rId4" Type="http://schemas.openxmlformats.org/officeDocument/2006/relationships/image" Target="../media/image10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3.tmp"/><Relationship Id="rId4" Type="http://schemas.openxmlformats.org/officeDocument/2006/relationships/image" Target="../media/image10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520019" y="11933703"/>
            <a:ext cx="924560" cy="924560"/>
          </a:xfrm>
          <a:custGeom>
            <a:avLst/>
            <a:gdLst/>
            <a:ahLst/>
            <a:cxnLst/>
            <a:rect l="l" t="t" r="r" b="b"/>
            <a:pathLst>
              <a:path w="924559" h="924559">
                <a:moveTo>
                  <a:pt x="462121" y="0"/>
                </a:moveTo>
                <a:lnTo>
                  <a:pt x="414936" y="2390"/>
                </a:lnTo>
                <a:lnTo>
                  <a:pt x="369099" y="9405"/>
                </a:lnTo>
                <a:lnTo>
                  <a:pt x="324845" y="20810"/>
                </a:lnTo>
                <a:lnTo>
                  <a:pt x="282407" y="36372"/>
                </a:lnTo>
                <a:lnTo>
                  <a:pt x="242019" y="55856"/>
                </a:lnTo>
                <a:lnTo>
                  <a:pt x="203915" y="79029"/>
                </a:lnTo>
                <a:lnTo>
                  <a:pt x="168330" y="105656"/>
                </a:lnTo>
                <a:lnTo>
                  <a:pt x="135498" y="135504"/>
                </a:lnTo>
                <a:lnTo>
                  <a:pt x="105651" y="168338"/>
                </a:lnTo>
                <a:lnTo>
                  <a:pt x="79025" y="203924"/>
                </a:lnTo>
                <a:lnTo>
                  <a:pt x="55853" y="242028"/>
                </a:lnTo>
                <a:lnTo>
                  <a:pt x="36370" y="282417"/>
                </a:lnTo>
                <a:lnTo>
                  <a:pt x="20809" y="324856"/>
                </a:lnTo>
                <a:lnTo>
                  <a:pt x="9404" y="369111"/>
                </a:lnTo>
                <a:lnTo>
                  <a:pt x="2390" y="414948"/>
                </a:lnTo>
                <a:lnTo>
                  <a:pt x="0" y="462133"/>
                </a:lnTo>
                <a:lnTo>
                  <a:pt x="2390" y="509310"/>
                </a:lnTo>
                <a:lnTo>
                  <a:pt x="9404" y="555140"/>
                </a:lnTo>
                <a:lnTo>
                  <a:pt x="20809" y="599389"/>
                </a:lnTo>
                <a:lnTo>
                  <a:pt x="36370" y="641823"/>
                </a:lnTo>
                <a:lnTo>
                  <a:pt x="55853" y="682208"/>
                </a:lnTo>
                <a:lnTo>
                  <a:pt x="79025" y="720310"/>
                </a:lnTo>
                <a:lnTo>
                  <a:pt x="105651" y="755894"/>
                </a:lnTo>
                <a:lnTo>
                  <a:pt x="135498" y="788726"/>
                </a:lnTo>
                <a:lnTo>
                  <a:pt x="168330" y="818573"/>
                </a:lnTo>
                <a:lnTo>
                  <a:pt x="203915" y="845199"/>
                </a:lnTo>
                <a:lnTo>
                  <a:pt x="242019" y="868372"/>
                </a:lnTo>
                <a:lnTo>
                  <a:pt x="282407" y="887857"/>
                </a:lnTo>
                <a:lnTo>
                  <a:pt x="324845" y="903419"/>
                </a:lnTo>
                <a:lnTo>
                  <a:pt x="369099" y="914825"/>
                </a:lnTo>
                <a:lnTo>
                  <a:pt x="414936" y="921840"/>
                </a:lnTo>
                <a:lnTo>
                  <a:pt x="462121" y="924230"/>
                </a:lnTo>
                <a:lnTo>
                  <a:pt x="509306" y="921840"/>
                </a:lnTo>
                <a:lnTo>
                  <a:pt x="555143" y="914825"/>
                </a:lnTo>
                <a:lnTo>
                  <a:pt x="599396" y="903419"/>
                </a:lnTo>
                <a:lnTo>
                  <a:pt x="641834" y="887857"/>
                </a:lnTo>
                <a:lnTo>
                  <a:pt x="682220" y="868372"/>
                </a:lnTo>
                <a:lnTo>
                  <a:pt x="720323" y="845199"/>
                </a:lnTo>
                <a:lnTo>
                  <a:pt x="755907" y="818573"/>
                </a:lnTo>
                <a:lnTo>
                  <a:pt x="788738" y="788726"/>
                </a:lnTo>
                <a:lnTo>
                  <a:pt x="818584" y="755894"/>
                </a:lnTo>
                <a:lnTo>
                  <a:pt x="845209" y="720310"/>
                </a:lnTo>
                <a:lnTo>
                  <a:pt x="868379" y="682208"/>
                </a:lnTo>
                <a:lnTo>
                  <a:pt x="887862" y="641823"/>
                </a:lnTo>
                <a:lnTo>
                  <a:pt x="903422" y="599389"/>
                </a:lnTo>
                <a:lnTo>
                  <a:pt x="914826" y="555140"/>
                </a:lnTo>
                <a:lnTo>
                  <a:pt x="921840" y="509310"/>
                </a:lnTo>
                <a:lnTo>
                  <a:pt x="924230" y="462133"/>
                </a:lnTo>
                <a:lnTo>
                  <a:pt x="921840" y="414948"/>
                </a:lnTo>
                <a:lnTo>
                  <a:pt x="914826" y="369111"/>
                </a:lnTo>
                <a:lnTo>
                  <a:pt x="903422" y="324856"/>
                </a:lnTo>
                <a:lnTo>
                  <a:pt x="887862" y="282417"/>
                </a:lnTo>
                <a:lnTo>
                  <a:pt x="868379" y="242028"/>
                </a:lnTo>
                <a:lnTo>
                  <a:pt x="845209" y="203924"/>
                </a:lnTo>
                <a:lnTo>
                  <a:pt x="818584" y="168338"/>
                </a:lnTo>
                <a:lnTo>
                  <a:pt x="788738" y="135504"/>
                </a:lnTo>
                <a:lnTo>
                  <a:pt x="755907" y="105656"/>
                </a:lnTo>
                <a:lnTo>
                  <a:pt x="720323" y="79029"/>
                </a:lnTo>
                <a:lnTo>
                  <a:pt x="682220" y="55856"/>
                </a:lnTo>
                <a:lnTo>
                  <a:pt x="641834" y="36372"/>
                </a:lnTo>
                <a:lnTo>
                  <a:pt x="599396" y="20810"/>
                </a:lnTo>
                <a:lnTo>
                  <a:pt x="555143" y="9405"/>
                </a:lnTo>
                <a:lnTo>
                  <a:pt x="509306" y="2390"/>
                </a:lnTo>
                <a:lnTo>
                  <a:pt x="462121" y="0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642527" y="12056134"/>
            <a:ext cx="679450" cy="679450"/>
          </a:xfrm>
          <a:custGeom>
            <a:avLst/>
            <a:gdLst/>
            <a:ahLst/>
            <a:cxnLst/>
            <a:rect l="l" t="t" r="r" b="b"/>
            <a:pathLst>
              <a:path w="679450" h="679450">
                <a:moveTo>
                  <a:pt x="339662" y="0"/>
                </a:moveTo>
                <a:lnTo>
                  <a:pt x="293569" y="3101"/>
                </a:lnTo>
                <a:lnTo>
                  <a:pt x="249361" y="12134"/>
                </a:lnTo>
                <a:lnTo>
                  <a:pt x="207444" y="26696"/>
                </a:lnTo>
                <a:lnTo>
                  <a:pt x="168221" y="46380"/>
                </a:lnTo>
                <a:lnTo>
                  <a:pt x="132098" y="70782"/>
                </a:lnTo>
                <a:lnTo>
                  <a:pt x="99479" y="99497"/>
                </a:lnTo>
                <a:lnTo>
                  <a:pt x="70768" y="132121"/>
                </a:lnTo>
                <a:lnTo>
                  <a:pt x="46370" y="168249"/>
                </a:lnTo>
                <a:lnTo>
                  <a:pt x="26690" y="207475"/>
                </a:lnTo>
                <a:lnTo>
                  <a:pt x="12132" y="249396"/>
                </a:lnTo>
                <a:lnTo>
                  <a:pt x="3100" y="293605"/>
                </a:lnTo>
                <a:lnTo>
                  <a:pt x="0" y="339699"/>
                </a:lnTo>
                <a:lnTo>
                  <a:pt x="3100" y="385790"/>
                </a:lnTo>
                <a:lnTo>
                  <a:pt x="12132" y="429995"/>
                </a:lnTo>
                <a:lnTo>
                  <a:pt x="26690" y="471910"/>
                </a:lnTo>
                <a:lnTo>
                  <a:pt x="46370" y="511131"/>
                </a:lnTo>
                <a:lnTo>
                  <a:pt x="70768" y="547253"/>
                </a:lnTo>
                <a:lnTo>
                  <a:pt x="99479" y="579872"/>
                </a:lnTo>
                <a:lnTo>
                  <a:pt x="132098" y="608582"/>
                </a:lnTo>
                <a:lnTo>
                  <a:pt x="168221" y="632979"/>
                </a:lnTo>
                <a:lnTo>
                  <a:pt x="207444" y="652659"/>
                </a:lnTo>
                <a:lnTo>
                  <a:pt x="249361" y="667217"/>
                </a:lnTo>
                <a:lnTo>
                  <a:pt x="293569" y="676249"/>
                </a:lnTo>
                <a:lnTo>
                  <a:pt x="339662" y="679349"/>
                </a:lnTo>
                <a:lnTo>
                  <a:pt x="385751" y="676249"/>
                </a:lnTo>
                <a:lnTo>
                  <a:pt x="429956" y="667217"/>
                </a:lnTo>
                <a:lnTo>
                  <a:pt x="471874" y="652659"/>
                </a:lnTo>
                <a:lnTo>
                  <a:pt x="511098" y="632979"/>
                </a:lnTo>
                <a:lnTo>
                  <a:pt x="547225" y="608582"/>
                </a:lnTo>
                <a:lnTo>
                  <a:pt x="579848" y="579872"/>
                </a:lnTo>
                <a:lnTo>
                  <a:pt x="608564" y="547253"/>
                </a:lnTo>
                <a:lnTo>
                  <a:pt x="632967" y="511131"/>
                </a:lnTo>
                <a:lnTo>
                  <a:pt x="652652" y="471910"/>
                </a:lnTo>
                <a:lnTo>
                  <a:pt x="667214" y="429995"/>
                </a:lnTo>
                <a:lnTo>
                  <a:pt x="676248" y="385790"/>
                </a:lnTo>
                <a:lnTo>
                  <a:pt x="679349" y="339699"/>
                </a:lnTo>
                <a:lnTo>
                  <a:pt x="676248" y="293605"/>
                </a:lnTo>
                <a:lnTo>
                  <a:pt x="667214" y="249396"/>
                </a:lnTo>
                <a:lnTo>
                  <a:pt x="652652" y="207475"/>
                </a:lnTo>
                <a:lnTo>
                  <a:pt x="632967" y="168249"/>
                </a:lnTo>
                <a:lnTo>
                  <a:pt x="608564" y="132121"/>
                </a:lnTo>
                <a:lnTo>
                  <a:pt x="579848" y="99497"/>
                </a:lnTo>
                <a:lnTo>
                  <a:pt x="547225" y="70782"/>
                </a:lnTo>
                <a:lnTo>
                  <a:pt x="511098" y="46380"/>
                </a:lnTo>
                <a:lnTo>
                  <a:pt x="471874" y="26696"/>
                </a:lnTo>
                <a:lnTo>
                  <a:pt x="429956" y="12134"/>
                </a:lnTo>
                <a:lnTo>
                  <a:pt x="385751" y="3101"/>
                </a:lnTo>
                <a:lnTo>
                  <a:pt x="339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698104" y="12666777"/>
            <a:ext cx="108762" cy="101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829651" y="12677438"/>
            <a:ext cx="439535" cy="14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53831" y="11950933"/>
            <a:ext cx="441980" cy="1408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950706" y="12247982"/>
            <a:ext cx="32224" cy="797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964168" y="12266029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59702" y="12263766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53051" y="12262942"/>
            <a:ext cx="17145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923918" y="12252221"/>
            <a:ext cx="64295" cy="713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970737" y="12251541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64081" y="12251239"/>
            <a:ext cx="11430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958553" y="12251867"/>
            <a:ext cx="10160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53632" y="12252037"/>
            <a:ext cx="8890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54623" y="12250139"/>
            <a:ext cx="29623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28660" y="12255692"/>
            <a:ext cx="48892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44014" y="12266686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48960" y="12267037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55777" y="12268709"/>
            <a:ext cx="10795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940246" y="12251329"/>
            <a:ext cx="40034" cy="763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46555" y="12252509"/>
            <a:ext cx="15875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954129" y="12255377"/>
            <a:ext cx="13335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960660" y="1225926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966771" y="12262071"/>
            <a:ext cx="8890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946320" y="12251230"/>
            <a:ext cx="29251" cy="240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950706" y="12247982"/>
            <a:ext cx="32224" cy="67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964168" y="12266029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959702" y="12263766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953051" y="12262942"/>
            <a:ext cx="17145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923918" y="12252221"/>
            <a:ext cx="64295" cy="713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970737" y="12251541"/>
            <a:ext cx="1270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964081" y="12251239"/>
            <a:ext cx="11430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958553" y="12251867"/>
            <a:ext cx="10160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953632" y="12252037"/>
            <a:ext cx="8890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54623" y="12250139"/>
            <a:ext cx="29623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928660" y="12255692"/>
            <a:ext cx="48892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44014" y="12266686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948960" y="12267037"/>
            <a:ext cx="12065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955777" y="12268709"/>
            <a:ext cx="10795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40246" y="12251329"/>
            <a:ext cx="29871" cy="3676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4946555" y="12252509"/>
            <a:ext cx="15875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4954129" y="12255377"/>
            <a:ext cx="13335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960660" y="12259263"/>
            <a:ext cx="11430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66771" y="12262071"/>
            <a:ext cx="8890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946320" y="12251230"/>
            <a:ext cx="29251" cy="240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962184" y="12583679"/>
            <a:ext cx="40282" cy="1013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4986727" y="12459715"/>
            <a:ext cx="171839" cy="113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179561" y="12263194"/>
            <a:ext cx="45720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5500" y="0"/>
                </a:moveTo>
                <a:lnTo>
                  <a:pt x="44744" y="470"/>
                </a:lnTo>
                <a:lnTo>
                  <a:pt x="42278" y="2169"/>
                </a:lnTo>
                <a:lnTo>
                  <a:pt x="0" y="30019"/>
                </a:lnTo>
                <a:lnTo>
                  <a:pt x="210" y="30552"/>
                </a:lnTo>
                <a:lnTo>
                  <a:pt x="5478" y="29561"/>
                </a:lnTo>
                <a:lnTo>
                  <a:pt x="45302" y="322"/>
                </a:lnTo>
                <a:lnTo>
                  <a:pt x="45537" y="173"/>
                </a:lnTo>
                <a:lnTo>
                  <a:pt x="45500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171529" y="12212608"/>
            <a:ext cx="66311" cy="8233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4979042" y="12277569"/>
            <a:ext cx="206918" cy="26163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037692" y="12334389"/>
            <a:ext cx="73025" cy="158750"/>
          </a:xfrm>
          <a:custGeom>
            <a:avLst/>
            <a:gdLst/>
            <a:ahLst/>
            <a:cxnLst/>
            <a:rect l="l" t="t" r="r" b="b"/>
            <a:pathLst>
              <a:path w="73025" h="158750">
                <a:moveTo>
                  <a:pt x="72409" y="0"/>
                </a:moveTo>
                <a:lnTo>
                  <a:pt x="53520" y="15654"/>
                </a:lnTo>
                <a:lnTo>
                  <a:pt x="0" y="113237"/>
                </a:lnTo>
                <a:lnTo>
                  <a:pt x="23339" y="157486"/>
                </a:lnTo>
                <a:lnTo>
                  <a:pt x="25007" y="158264"/>
                </a:lnTo>
                <a:lnTo>
                  <a:pt x="29506" y="157675"/>
                </a:lnTo>
                <a:lnTo>
                  <a:pt x="36082" y="151336"/>
                </a:lnTo>
                <a:lnTo>
                  <a:pt x="43976" y="134866"/>
                </a:lnTo>
                <a:lnTo>
                  <a:pt x="47655" y="124442"/>
                </a:lnTo>
                <a:lnTo>
                  <a:pt x="50605" y="113475"/>
                </a:lnTo>
                <a:lnTo>
                  <a:pt x="54279" y="102244"/>
                </a:lnTo>
                <a:lnTo>
                  <a:pt x="60126" y="91026"/>
                </a:lnTo>
                <a:lnTo>
                  <a:pt x="63547" y="84688"/>
                </a:lnTo>
                <a:lnTo>
                  <a:pt x="65922" y="78103"/>
                </a:lnTo>
                <a:lnTo>
                  <a:pt x="67100" y="70251"/>
                </a:lnTo>
                <a:lnTo>
                  <a:pt x="66931" y="60113"/>
                </a:lnTo>
                <a:lnTo>
                  <a:pt x="67945" y="44493"/>
                </a:lnTo>
                <a:lnTo>
                  <a:pt x="70660" y="33408"/>
                </a:lnTo>
                <a:lnTo>
                  <a:pt x="72879" y="20647"/>
                </a:lnTo>
                <a:lnTo>
                  <a:pt x="72409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985027" y="12454035"/>
            <a:ext cx="62230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1529" y="0"/>
                </a:moveTo>
                <a:lnTo>
                  <a:pt x="14199" y="4909"/>
                </a:lnTo>
                <a:lnTo>
                  <a:pt x="358" y="17601"/>
                </a:lnTo>
                <a:lnTo>
                  <a:pt x="0" y="35956"/>
                </a:lnTo>
                <a:lnTo>
                  <a:pt x="9380" y="46623"/>
                </a:lnTo>
                <a:lnTo>
                  <a:pt x="18734" y="55810"/>
                </a:lnTo>
                <a:lnTo>
                  <a:pt x="28023" y="63601"/>
                </a:lnTo>
                <a:lnTo>
                  <a:pt x="37208" y="70078"/>
                </a:lnTo>
                <a:lnTo>
                  <a:pt x="40843" y="68973"/>
                </a:lnTo>
                <a:lnTo>
                  <a:pt x="47632" y="63588"/>
                </a:lnTo>
                <a:lnTo>
                  <a:pt x="55360" y="53274"/>
                </a:lnTo>
                <a:lnTo>
                  <a:pt x="61812" y="37381"/>
                </a:lnTo>
                <a:lnTo>
                  <a:pt x="58306" y="32950"/>
                </a:lnTo>
                <a:lnTo>
                  <a:pt x="53053" y="25217"/>
                </a:lnTo>
                <a:lnTo>
                  <a:pt x="47315" y="15470"/>
                </a:lnTo>
                <a:lnTo>
                  <a:pt x="42352" y="4994"/>
                </a:lnTo>
                <a:lnTo>
                  <a:pt x="31529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027380" y="12459030"/>
            <a:ext cx="113664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0"/>
                </a:moveTo>
                <a:lnTo>
                  <a:pt x="23881" y="37526"/>
                </a:lnTo>
                <a:lnTo>
                  <a:pt x="56346" y="58341"/>
                </a:lnTo>
                <a:lnTo>
                  <a:pt x="74107" y="61130"/>
                </a:lnTo>
                <a:lnTo>
                  <a:pt x="78119" y="60770"/>
                </a:lnTo>
                <a:lnTo>
                  <a:pt x="74107" y="60770"/>
                </a:lnTo>
                <a:lnTo>
                  <a:pt x="68108" y="60386"/>
                </a:lnTo>
                <a:lnTo>
                  <a:pt x="30707" y="43311"/>
                </a:lnTo>
                <a:lnTo>
                  <a:pt x="4895" y="10882"/>
                </a:lnTo>
                <a:lnTo>
                  <a:pt x="2280" y="5503"/>
                </a:lnTo>
                <a:lnTo>
                  <a:pt x="0" y="0"/>
                </a:lnTo>
                <a:close/>
              </a:path>
              <a:path w="113665" h="61595">
                <a:moveTo>
                  <a:pt x="113274" y="48190"/>
                </a:moveTo>
                <a:lnTo>
                  <a:pt x="74107" y="60770"/>
                </a:lnTo>
                <a:lnTo>
                  <a:pt x="78119" y="60770"/>
                </a:lnTo>
                <a:lnTo>
                  <a:pt x="86006" y="60064"/>
                </a:lnTo>
                <a:lnTo>
                  <a:pt x="91906" y="58676"/>
                </a:lnTo>
                <a:lnTo>
                  <a:pt x="103049" y="54387"/>
                </a:lnTo>
                <a:lnTo>
                  <a:pt x="108341" y="51524"/>
                </a:lnTo>
                <a:lnTo>
                  <a:pt x="113274" y="48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5192650" y="12305475"/>
            <a:ext cx="5080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50173" y="0"/>
                </a:moveTo>
                <a:lnTo>
                  <a:pt x="49343" y="520"/>
                </a:lnTo>
                <a:lnTo>
                  <a:pt x="46579" y="2404"/>
                </a:lnTo>
                <a:lnTo>
                  <a:pt x="0" y="33081"/>
                </a:lnTo>
                <a:lnTo>
                  <a:pt x="247" y="33676"/>
                </a:lnTo>
                <a:lnTo>
                  <a:pt x="6023" y="32585"/>
                </a:lnTo>
                <a:lnTo>
                  <a:pt x="49937" y="347"/>
                </a:lnTo>
                <a:lnTo>
                  <a:pt x="50198" y="198"/>
                </a:lnTo>
                <a:lnTo>
                  <a:pt x="50173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194708" y="12305593"/>
            <a:ext cx="48091" cy="3486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004450" y="12376316"/>
            <a:ext cx="124232" cy="21179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004426" y="12387359"/>
            <a:ext cx="106680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106222" y="0"/>
                </a:moveTo>
                <a:lnTo>
                  <a:pt x="79846" y="17141"/>
                </a:lnTo>
                <a:lnTo>
                  <a:pt x="0" y="129796"/>
                </a:lnTo>
                <a:lnTo>
                  <a:pt x="26289" y="185213"/>
                </a:lnTo>
                <a:lnTo>
                  <a:pt x="28393" y="186296"/>
                </a:lnTo>
                <a:lnTo>
                  <a:pt x="34342" y="185989"/>
                </a:lnTo>
                <a:lnTo>
                  <a:pt x="43586" y="178953"/>
                </a:lnTo>
                <a:lnTo>
                  <a:pt x="55577" y="159853"/>
                </a:lnTo>
                <a:lnTo>
                  <a:pt x="61438" y="147631"/>
                </a:lnTo>
                <a:lnTo>
                  <a:pt x="66390" y="134686"/>
                </a:lnTo>
                <a:lnTo>
                  <a:pt x="72315" y="121490"/>
                </a:lnTo>
                <a:lnTo>
                  <a:pt x="81098" y="108515"/>
                </a:lnTo>
                <a:lnTo>
                  <a:pt x="86195" y="101177"/>
                </a:lnTo>
                <a:lnTo>
                  <a:pt x="89952" y="93454"/>
                </a:lnTo>
                <a:lnTo>
                  <a:pt x="92275" y="84100"/>
                </a:lnTo>
                <a:lnTo>
                  <a:pt x="93071" y="71876"/>
                </a:lnTo>
                <a:lnTo>
                  <a:pt x="95950" y="53180"/>
                </a:lnTo>
                <a:lnTo>
                  <a:pt x="100608" y="40079"/>
                </a:lnTo>
                <a:lnTo>
                  <a:pt x="104785" y="24907"/>
                </a:lnTo>
                <a:lnTo>
                  <a:pt x="106222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976704" y="12331634"/>
            <a:ext cx="223108" cy="27834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978161" y="12515887"/>
            <a:ext cx="68580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4812" y="0"/>
                </a:moveTo>
                <a:lnTo>
                  <a:pt x="15696" y="5412"/>
                </a:lnTo>
                <a:lnTo>
                  <a:pt x="416" y="19408"/>
                </a:lnTo>
                <a:lnTo>
                  <a:pt x="0" y="39651"/>
                </a:lnTo>
                <a:lnTo>
                  <a:pt x="10364" y="51425"/>
                </a:lnTo>
                <a:lnTo>
                  <a:pt x="20685" y="61560"/>
                </a:lnTo>
                <a:lnTo>
                  <a:pt x="30929" y="70145"/>
                </a:lnTo>
                <a:lnTo>
                  <a:pt x="41063" y="77269"/>
                </a:lnTo>
                <a:lnTo>
                  <a:pt x="45061" y="76059"/>
                </a:lnTo>
                <a:lnTo>
                  <a:pt x="52553" y="70118"/>
                </a:lnTo>
                <a:lnTo>
                  <a:pt x="61076" y="58742"/>
                </a:lnTo>
                <a:lnTo>
                  <a:pt x="68170" y="41225"/>
                </a:lnTo>
                <a:lnTo>
                  <a:pt x="64328" y="36339"/>
                </a:lnTo>
                <a:lnTo>
                  <a:pt x="58547" y="27812"/>
                </a:lnTo>
                <a:lnTo>
                  <a:pt x="52220" y="17062"/>
                </a:lnTo>
                <a:lnTo>
                  <a:pt x="46740" y="5504"/>
                </a:lnTo>
                <a:lnTo>
                  <a:pt x="34812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5024901" y="12521391"/>
            <a:ext cx="125095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0"/>
                </a:moveTo>
                <a:lnTo>
                  <a:pt x="19719" y="34035"/>
                </a:lnTo>
                <a:lnTo>
                  <a:pt x="49975" y="59097"/>
                </a:lnTo>
                <a:lnTo>
                  <a:pt x="81717" y="67402"/>
                </a:lnTo>
                <a:lnTo>
                  <a:pt x="86136" y="67017"/>
                </a:lnTo>
                <a:lnTo>
                  <a:pt x="81717" y="67017"/>
                </a:lnTo>
                <a:lnTo>
                  <a:pt x="75086" y="66596"/>
                </a:lnTo>
                <a:lnTo>
                  <a:pt x="33852" y="47765"/>
                </a:lnTo>
                <a:lnTo>
                  <a:pt x="5416" y="11998"/>
                </a:lnTo>
                <a:lnTo>
                  <a:pt x="2478" y="6110"/>
                </a:lnTo>
                <a:lnTo>
                  <a:pt x="0" y="0"/>
                </a:lnTo>
                <a:close/>
              </a:path>
              <a:path w="125094" h="67945">
                <a:moveTo>
                  <a:pt x="124888" y="53148"/>
                </a:moveTo>
                <a:lnTo>
                  <a:pt x="88237" y="66472"/>
                </a:lnTo>
                <a:lnTo>
                  <a:pt x="81717" y="67017"/>
                </a:lnTo>
                <a:lnTo>
                  <a:pt x="86136" y="67017"/>
                </a:lnTo>
                <a:lnTo>
                  <a:pt x="94831" y="66261"/>
                </a:lnTo>
                <a:lnTo>
                  <a:pt x="101326" y="64712"/>
                </a:lnTo>
                <a:lnTo>
                  <a:pt x="113621" y="59990"/>
                </a:lnTo>
                <a:lnTo>
                  <a:pt x="119447" y="56804"/>
                </a:lnTo>
                <a:lnTo>
                  <a:pt x="124888" y="53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987097" y="12562409"/>
            <a:ext cx="48710" cy="10742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805888" y="12459715"/>
            <a:ext cx="171839" cy="113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739168" y="12263194"/>
            <a:ext cx="45720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9" y="0"/>
                </a:moveTo>
                <a:lnTo>
                  <a:pt x="0" y="173"/>
                </a:lnTo>
                <a:lnTo>
                  <a:pt x="247" y="322"/>
                </a:lnTo>
                <a:lnTo>
                  <a:pt x="40071" y="29561"/>
                </a:lnTo>
                <a:lnTo>
                  <a:pt x="45314" y="30552"/>
                </a:lnTo>
                <a:lnTo>
                  <a:pt x="45525" y="30019"/>
                </a:lnTo>
                <a:lnTo>
                  <a:pt x="3259" y="2169"/>
                </a:lnTo>
                <a:lnTo>
                  <a:pt x="805" y="470"/>
                </a:lnTo>
                <a:lnTo>
                  <a:pt x="49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722473" y="12212608"/>
            <a:ext cx="66311" cy="8233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836587" y="12327470"/>
            <a:ext cx="118781" cy="1920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854076" y="12336509"/>
            <a:ext cx="67310" cy="128270"/>
          </a:xfrm>
          <a:custGeom>
            <a:avLst/>
            <a:gdLst/>
            <a:ahLst/>
            <a:cxnLst/>
            <a:rect l="l" t="t" r="r" b="b"/>
            <a:pathLst>
              <a:path w="67309" h="128270">
                <a:moveTo>
                  <a:pt x="1068" y="0"/>
                </a:moveTo>
                <a:lnTo>
                  <a:pt x="0" y="16266"/>
                </a:lnTo>
                <a:lnTo>
                  <a:pt x="1731" y="26479"/>
                </a:lnTo>
                <a:lnTo>
                  <a:pt x="3993" y="35398"/>
                </a:lnTo>
                <a:lnTo>
                  <a:pt x="4514" y="47781"/>
                </a:lnTo>
                <a:lnTo>
                  <a:pt x="4047" y="55763"/>
                </a:lnTo>
                <a:lnTo>
                  <a:pt x="4941" y="62035"/>
                </a:lnTo>
                <a:lnTo>
                  <a:pt x="7017" y="67386"/>
                </a:lnTo>
                <a:lnTo>
                  <a:pt x="10091" y="72607"/>
                </a:lnTo>
                <a:lnTo>
                  <a:pt x="15352" y="81834"/>
                </a:lnTo>
                <a:lnTo>
                  <a:pt x="18528" y="90930"/>
                </a:lnTo>
                <a:lnTo>
                  <a:pt x="21008" y="99770"/>
                </a:lnTo>
                <a:lnTo>
                  <a:pt x="24184" y="108229"/>
                </a:lnTo>
                <a:lnTo>
                  <a:pt x="31239" y="121712"/>
                </a:lnTo>
                <a:lnTo>
                  <a:pt x="37321" y="127120"/>
                </a:lnTo>
                <a:lnTo>
                  <a:pt x="41588" y="127864"/>
                </a:lnTo>
                <a:lnTo>
                  <a:pt x="43198" y="127354"/>
                </a:lnTo>
                <a:lnTo>
                  <a:pt x="66785" y="93926"/>
                </a:lnTo>
                <a:lnTo>
                  <a:pt x="18619" y="13572"/>
                </a:lnTo>
                <a:lnTo>
                  <a:pt x="1068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4778347" y="12286926"/>
            <a:ext cx="202218" cy="2522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4917452" y="12454035"/>
            <a:ext cx="62230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0284" y="0"/>
                </a:moveTo>
                <a:lnTo>
                  <a:pt x="19447" y="4994"/>
                </a:lnTo>
                <a:lnTo>
                  <a:pt x="14493" y="15470"/>
                </a:lnTo>
                <a:lnTo>
                  <a:pt x="8761" y="25217"/>
                </a:lnTo>
                <a:lnTo>
                  <a:pt x="3510" y="32950"/>
                </a:lnTo>
                <a:lnTo>
                  <a:pt x="0" y="37381"/>
                </a:lnTo>
                <a:lnTo>
                  <a:pt x="6453" y="53274"/>
                </a:lnTo>
                <a:lnTo>
                  <a:pt x="14200" y="63601"/>
                </a:lnTo>
                <a:lnTo>
                  <a:pt x="20973" y="68973"/>
                </a:lnTo>
                <a:lnTo>
                  <a:pt x="24603" y="70078"/>
                </a:lnTo>
                <a:lnTo>
                  <a:pt x="33810" y="63588"/>
                </a:lnTo>
                <a:lnTo>
                  <a:pt x="43085" y="55810"/>
                </a:lnTo>
                <a:lnTo>
                  <a:pt x="52433" y="46623"/>
                </a:lnTo>
                <a:lnTo>
                  <a:pt x="61799" y="35956"/>
                </a:lnTo>
                <a:lnTo>
                  <a:pt x="61455" y="17601"/>
                </a:lnTo>
                <a:lnTo>
                  <a:pt x="47618" y="4909"/>
                </a:lnTo>
                <a:lnTo>
                  <a:pt x="30284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823625" y="12459030"/>
            <a:ext cx="113664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48190"/>
                </a:moveTo>
                <a:lnTo>
                  <a:pt x="39179" y="61130"/>
                </a:lnTo>
                <a:lnTo>
                  <a:pt x="44837" y="60770"/>
                </a:lnTo>
                <a:lnTo>
                  <a:pt x="39179" y="60770"/>
                </a:lnTo>
                <a:lnTo>
                  <a:pt x="33217" y="60262"/>
                </a:lnTo>
                <a:lnTo>
                  <a:pt x="24422" y="58885"/>
                </a:lnTo>
                <a:lnTo>
                  <a:pt x="15815" y="56284"/>
                </a:lnTo>
                <a:lnTo>
                  <a:pt x="7721" y="52705"/>
                </a:lnTo>
                <a:lnTo>
                  <a:pt x="0" y="48190"/>
                </a:lnTo>
                <a:close/>
              </a:path>
              <a:path w="113665" h="61595">
                <a:moveTo>
                  <a:pt x="113274" y="0"/>
                </a:moveTo>
                <a:lnTo>
                  <a:pt x="89162" y="37276"/>
                </a:lnTo>
                <a:lnTo>
                  <a:pt x="56817" y="57932"/>
                </a:lnTo>
                <a:lnTo>
                  <a:pt x="39179" y="60770"/>
                </a:lnTo>
                <a:lnTo>
                  <a:pt x="44837" y="60770"/>
                </a:lnTo>
                <a:lnTo>
                  <a:pt x="82824" y="43618"/>
                </a:lnTo>
                <a:lnTo>
                  <a:pt x="108551" y="10882"/>
                </a:lnTo>
                <a:lnTo>
                  <a:pt x="111127" y="5503"/>
                </a:lnTo>
                <a:lnTo>
                  <a:pt x="113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721444" y="12305475"/>
            <a:ext cx="5080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24" y="0"/>
                </a:moveTo>
                <a:lnTo>
                  <a:pt x="0" y="198"/>
                </a:lnTo>
                <a:lnTo>
                  <a:pt x="260" y="347"/>
                </a:lnTo>
                <a:lnTo>
                  <a:pt x="44162" y="32585"/>
                </a:lnTo>
                <a:lnTo>
                  <a:pt x="49925" y="33676"/>
                </a:lnTo>
                <a:lnTo>
                  <a:pt x="50185" y="33081"/>
                </a:lnTo>
                <a:lnTo>
                  <a:pt x="3606" y="2404"/>
                </a:lnTo>
                <a:lnTo>
                  <a:pt x="880" y="520"/>
                </a:lnTo>
                <a:lnTo>
                  <a:pt x="24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721481" y="12305593"/>
            <a:ext cx="48215" cy="348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828851" y="12376316"/>
            <a:ext cx="130978" cy="21179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4853657" y="12387359"/>
            <a:ext cx="106680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0" y="0"/>
                </a:moveTo>
                <a:lnTo>
                  <a:pt x="1428" y="24907"/>
                </a:lnTo>
                <a:lnTo>
                  <a:pt x="5599" y="40079"/>
                </a:lnTo>
                <a:lnTo>
                  <a:pt x="10248" y="53180"/>
                </a:lnTo>
                <a:lnTo>
                  <a:pt x="13113" y="71876"/>
                </a:lnTo>
                <a:lnTo>
                  <a:pt x="13914" y="84100"/>
                </a:lnTo>
                <a:lnTo>
                  <a:pt x="16247" y="93454"/>
                </a:lnTo>
                <a:lnTo>
                  <a:pt x="20010" y="101177"/>
                </a:lnTo>
                <a:lnTo>
                  <a:pt x="25099" y="108515"/>
                </a:lnTo>
                <a:lnTo>
                  <a:pt x="33890" y="121490"/>
                </a:lnTo>
                <a:lnTo>
                  <a:pt x="39819" y="134686"/>
                </a:lnTo>
                <a:lnTo>
                  <a:pt x="44765" y="147631"/>
                </a:lnTo>
                <a:lnTo>
                  <a:pt x="50607" y="159853"/>
                </a:lnTo>
                <a:lnTo>
                  <a:pt x="62612" y="178953"/>
                </a:lnTo>
                <a:lnTo>
                  <a:pt x="71864" y="185989"/>
                </a:lnTo>
                <a:lnTo>
                  <a:pt x="77815" y="186296"/>
                </a:lnTo>
                <a:lnTo>
                  <a:pt x="79920" y="185213"/>
                </a:lnTo>
                <a:lnTo>
                  <a:pt x="106197" y="129796"/>
                </a:lnTo>
                <a:lnTo>
                  <a:pt x="26350" y="17141"/>
                </a:lnTo>
                <a:lnTo>
                  <a:pt x="0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4764531" y="12331634"/>
            <a:ext cx="223096" cy="27834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4917948" y="12515887"/>
            <a:ext cx="68580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3371" y="0"/>
                </a:moveTo>
                <a:lnTo>
                  <a:pt x="21430" y="5504"/>
                </a:lnTo>
                <a:lnTo>
                  <a:pt x="15964" y="17062"/>
                </a:lnTo>
                <a:lnTo>
                  <a:pt x="9641" y="27812"/>
                </a:lnTo>
                <a:lnTo>
                  <a:pt x="3855" y="36339"/>
                </a:lnTo>
                <a:lnTo>
                  <a:pt x="0" y="41225"/>
                </a:lnTo>
                <a:lnTo>
                  <a:pt x="7097" y="58742"/>
                </a:lnTo>
                <a:lnTo>
                  <a:pt x="15659" y="70145"/>
                </a:lnTo>
                <a:lnTo>
                  <a:pt x="23119" y="76059"/>
                </a:lnTo>
                <a:lnTo>
                  <a:pt x="27107" y="77269"/>
                </a:lnTo>
                <a:lnTo>
                  <a:pt x="37282" y="70118"/>
                </a:lnTo>
                <a:lnTo>
                  <a:pt x="47494" y="61560"/>
                </a:lnTo>
                <a:lnTo>
                  <a:pt x="57809" y="51425"/>
                </a:lnTo>
                <a:lnTo>
                  <a:pt x="68170" y="39651"/>
                </a:lnTo>
                <a:lnTo>
                  <a:pt x="67767" y="19408"/>
                </a:lnTo>
                <a:lnTo>
                  <a:pt x="52492" y="5412"/>
                </a:lnTo>
                <a:lnTo>
                  <a:pt x="33371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4814515" y="12521391"/>
            <a:ext cx="125095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53148"/>
                </a:moveTo>
                <a:lnTo>
                  <a:pt x="43158" y="67402"/>
                </a:lnTo>
                <a:lnTo>
                  <a:pt x="49618" y="67017"/>
                </a:lnTo>
                <a:lnTo>
                  <a:pt x="43158" y="67017"/>
                </a:lnTo>
                <a:lnTo>
                  <a:pt x="36626" y="66472"/>
                </a:lnTo>
                <a:lnTo>
                  <a:pt x="26913" y="64951"/>
                </a:lnTo>
                <a:lnTo>
                  <a:pt x="17499" y="62115"/>
                </a:lnTo>
                <a:lnTo>
                  <a:pt x="8492" y="58126"/>
                </a:lnTo>
                <a:lnTo>
                  <a:pt x="0" y="53148"/>
                </a:lnTo>
                <a:close/>
              </a:path>
              <a:path w="125094" h="67945">
                <a:moveTo>
                  <a:pt x="124863" y="0"/>
                </a:moveTo>
                <a:lnTo>
                  <a:pt x="104883" y="33812"/>
                </a:lnTo>
                <a:lnTo>
                  <a:pt x="74652" y="58614"/>
                </a:lnTo>
                <a:lnTo>
                  <a:pt x="43158" y="67017"/>
                </a:lnTo>
                <a:lnTo>
                  <a:pt x="49826" y="67005"/>
                </a:lnTo>
                <a:lnTo>
                  <a:pt x="91306" y="48109"/>
                </a:lnTo>
                <a:lnTo>
                  <a:pt x="119680" y="11998"/>
                </a:lnTo>
                <a:lnTo>
                  <a:pt x="122468" y="6110"/>
                </a:lnTo>
                <a:lnTo>
                  <a:pt x="124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4927231" y="12562409"/>
            <a:ext cx="48586" cy="10742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4951550" y="12574403"/>
            <a:ext cx="59690" cy="47625"/>
          </a:xfrm>
          <a:custGeom>
            <a:avLst/>
            <a:gdLst/>
            <a:ahLst/>
            <a:cxnLst/>
            <a:rect l="l" t="t" r="r" b="b"/>
            <a:pathLst>
              <a:path w="59690" h="47625">
                <a:moveTo>
                  <a:pt x="52627" y="0"/>
                </a:moveTo>
                <a:lnTo>
                  <a:pt x="4933" y="4821"/>
                </a:lnTo>
                <a:lnTo>
                  <a:pt x="0" y="20699"/>
                </a:lnTo>
                <a:lnTo>
                  <a:pt x="13621" y="24132"/>
                </a:lnTo>
                <a:lnTo>
                  <a:pt x="15704" y="33924"/>
                </a:lnTo>
                <a:lnTo>
                  <a:pt x="14923" y="39687"/>
                </a:lnTo>
                <a:lnTo>
                  <a:pt x="17736" y="40902"/>
                </a:lnTo>
                <a:lnTo>
                  <a:pt x="21405" y="42079"/>
                </a:lnTo>
                <a:lnTo>
                  <a:pt x="25566" y="46829"/>
                </a:lnTo>
                <a:lnTo>
                  <a:pt x="30836" y="47457"/>
                </a:lnTo>
                <a:lnTo>
                  <a:pt x="35630" y="45424"/>
                </a:lnTo>
                <a:lnTo>
                  <a:pt x="38361" y="42191"/>
                </a:lnTo>
                <a:lnTo>
                  <a:pt x="41435" y="41199"/>
                </a:lnTo>
                <a:lnTo>
                  <a:pt x="44348" y="41199"/>
                </a:lnTo>
                <a:lnTo>
                  <a:pt x="46256" y="35981"/>
                </a:lnTo>
                <a:lnTo>
                  <a:pt x="46256" y="27540"/>
                </a:lnTo>
                <a:lnTo>
                  <a:pt x="52726" y="23475"/>
                </a:lnTo>
                <a:lnTo>
                  <a:pt x="59568" y="20699"/>
                </a:lnTo>
                <a:lnTo>
                  <a:pt x="57523" y="11700"/>
                </a:lnTo>
                <a:lnTo>
                  <a:pt x="52627" y="0"/>
                </a:lnTo>
                <a:close/>
              </a:path>
            </a:pathLst>
          </a:custGeom>
          <a:solidFill>
            <a:srgbClr val="69535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890295" y="12494821"/>
            <a:ext cx="183688" cy="10400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955119" y="12523847"/>
            <a:ext cx="52069" cy="8890"/>
          </a:xfrm>
          <a:custGeom>
            <a:avLst/>
            <a:gdLst/>
            <a:ahLst/>
            <a:cxnLst/>
            <a:rect l="l" t="t" r="r" b="b"/>
            <a:pathLst>
              <a:path w="52069" h="8890">
                <a:moveTo>
                  <a:pt x="14241" y="0"/>
                </a:moveTo>
                <a:lnTo>
                  <a:pt x="0" y="0"/>
                </a:lnTo>
                <a:lnTo>
                  <a:pt x="1400" y="4350"/>
                </a:lnTo>
                <a:lnTo>
                  <a:pt x="4895" y="4350"/>
                </a:lnTo>
                <a:lnTo>
                  <a:pt x="8763" y="8713"/>
                </a:lnTo>
                <a:lnTo>
                  <a:pt x="46975" y="8713"/>
                </a:lnTo>
                <a:lnTo>
                  <a:pt x="51133" y="4175"/>
                </a:lnTo>
                <a:lnTo>
                  <a:pt x="23962" y="4175"/>
                </a:lnTo>
                <a:lnTo>
                  <a:pt x="17773" y="4115"/>
                </a:lnTo>
                <a:lnTo>
                  <a:pt x="15654" y="3780"/>
                </a:lnTo>
                <a:lnTo>
                  <a:pt x="14241" y="0"/>
                </a:lnTo>
                <a:close/>
              </a:path>
              <a:path w="52069" h="8890">
                <a:moveTo>
                  <a:pt x="51722" y="3532"/>
                </a:moveTo>
                <a:lnTo>
                  <a:pt x="23962" y="4175"/>
                </a:lnTo>
                <a:lnTo>
                  <a:pt x="51133" y="4175"/>
                </a:lnTo>
                <a:lnTo>
                  <a:pt x="51722" y="3532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991374" y="12514684"/>
            <a:ext cx="13335" cy="13970"/>
          </a:xfrm>
          <a:custGeom>
            <a:avLst/>
            <a:gdLst/>
            <a:ahLst/>
            <a:cxnLst/>
            <a:rect l="l" t="t" r="r" b="b"/>
            <a:pathLst>
              <a:path w="13334" h="13970">
                <a:moveTo>
                  <a:pt x="582" y="0"/>
                </a:moveTo>
                <a:lnTo>
                  <a:pt x="371" y="49"/>
                </a:lnTo>
                <a:lnTo>
                  <a:pt x="49" y="347"/>
                </a:lnTo>
                <a:lnTo>
                  <a:pt x="0" y="557"/>
                </a:lnTo>
                <a:lnTo>
                  <a:pt x="12208" y="13460"/>
                </a:lnTo>
                <a:lnTo>
                  <a:pt x="12493" y="13510"/>
                </a:lnTo>
                <a:lnTo>
                  <a:pt x="12667" y="13361"/>
                </a:lnTo>
                <a:lnTo>
                  <a:pt x="12803" y="13212"/>
                </a:lnTo>
                <a:lnTo>
                  <a:pt x="12741" y="12915"/>
                </a:lnTo>
                <a:lnTo>
                  <a:pt x="582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4990816" y="12503824"/>
            <a:ext cx="1270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05" y="0"/>
                </a:moveTo>
                <a:lnTo>
                  <a:pt x="272" y="0"/>
                </a:lnTo>
                <a:lnTo>
                  <a:pt x="0" y="173"/>
                </a:lnTo>
                <a:lnTo>
                  <a:pt x="0" y="25136"/>
                </a:lnTo>
                <a:lnTo>
                  <a:pt x="272" y="25297"/>
                </a:lnTo>
                <a:lnTo>
                  <a:pt x="805" y="25297"/>
                </a:lnTo>
                <a:lnTo>
                  <a:pt x="1078" y="25136"/>
                </a:lnTo>
                <a:lnTo>
                  <a:pt x="1078" y="173"/>
                </a:lnTo>
                <a:lnTo>
                  <a:pt x="805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4980529" y="12503824"/>
            <a:ext cx="1270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18" y="0"/>
                </a:moveTo>
                <a:lnTo>
                  <a:pt x="235" y="0"/>
                </a:lnTo>
                <a:lnTo>
                  <a:pt x="0" y="173"/>
                </a:lnTo>
                <a:lnTo>
                  <a:pt x="0" y="25136"/>
                </a:lnTo>
                <a:lnTo>
                  <a:pt x="235" y="25297"/>
                </a:lnTo>
                <a:lnTo>
                  <a:pt x="818" y="25297"/>
                </a:lnTo>
                <a:lnTo>
                  <a:pt x="1028" y="25136"/>
                </a:lnTo>
                <a:lnTo>
                  <a:pt x="1028" y="173"/>
                </a:lnTo>
                <a:lnTo>
                  <a:pt x="81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4956459" y="12508084"/>
            <a:ext cx="20320" cy="17145"/>
          </a:xfrm>
          <a:custGeom>
            <a:avLst/>
            <a:gdLst/>
            <a:ahLst/>
            <a:cxnLst/>
            <a:rect l="l" t="t" r="r" b="b"/>
            <a:pathLst>
              <a:path w="20319" h="17145">
                <a:moveTo>
                  <a:pt x="19348" y="0"/>
                </a:moveTo>
                <a:lnTo>
                  <a:pt x="0" y="16298"/>
                </a:lnTo>
                <a:lnTo>
                  <a:pt x="0" y="16559"/>
                </a:lnTo>
                <a:lnTo>
                  <a:pt x="148" y="16720"/>
                </a:lnTo>
                <a:lnTo>
                  <a:pt x="272" y="16893"/>
                </a:lnTo>
                <a:lnTo>
                  <a:pt x="483" y="16918"/>
                </a:lnTo>
                <a:lnTo>
                  <a:pt x="755" y="16720"/>
                </a:lnTo>
                <a:lnTo>
                  <a:pt x="19707" y="756"/>
                </a:lnTo>
                <a:lnTo>
                  <a:pt x="19856" y="607"/>
                </a:lnTo>
                <a:lnTo>
                  <a:pt x="19856" y="384"/>
                </a:lnTo>
                <a:lnTo>
                  <a:pt x="19571" y="12"/>
                </a:lnTo>
                <a:lnTo>
                  <a:pt x="1934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4973092" y="12520152"/>
            <a:ext cx="1270" cy="10160"/>
          </a:xfrm>
          <a:custGeom>
            <a:avLst/>
            <a:gdLst/>
            <a:ahLst/>
            <a:cxnLst/>
            <a:rect l="l" t="t" r="r" b="b"/>
            <a:pathLst>
              <a:path w="1269" h="10159">
                <a:moveTo>
                  <a:pt x="917" y="0"/>
                </a:moveTo>
                <a:lnTo>
                  <a:pt x="247" y="0"/>
                </a:lnTo>
                <a:lnTo>
                  <a:pt x="0" y="49"/>
                </a:lnTo>
                <a:lnTo>
                  <a:pt x="0" y="9556"/>
                </a:lnTo>
                <a:lnTo>
                  <a:pt x="247" y="9618"/>
                </a:lnTo>
                <a:lnTo>
                  <a:pt x="917" y="9618"/>
                </a:lnTo>
                <a:lnTo>
                  <a:pt x="1189" y="9556"/>
                </a:lnTo>
                <a:lnTo>
                  <a:pt x="1189" y="49"/>
                </a:lnTo>
                <a:lnTo>
                  <a:pt x="917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4994658" y="12520551"/>
            <a:ext cx="1905" cy="10160"/>
          </a:xfrm>
          <a:custGeom>
            <a:avLst/>
            <a:gdLst/>
            <a:ahLst/>
            <a:cxnLst/>
            <a:rect l="l" t="t" r="r" b="b"/>
            <a:pathLst>
              <a:path w="1905" h="10159">
                <a:moveTo>
                  <a:pt x="1028" y="0"/>
                </a:moveTo>
                <a:lnTo>
                  <a:pt x="260" y="0"/>
                </a:lnTo>
                <a:lnTo>
                  <a:pt x="0" y="86"/>
                </a:lnTo>
                <a:lnTo>
                  <a:pt x="0" y="9568"/>
                </a:lnTo>
                <a:lnTo>
                  <a:pt x="260" y="9630"/>
                </a:lnTo>
                <a:lnTo>
                  <a:pt x="1028" y="9630"/>
                </a:lnTo>
                <a:lnTo>
                  <a:pt x="1289" y="9568"/>
                </a:lnTo>
                <a:lnTo>
                  <a:pt x="1289" y="86"/>
                </a:lnTo>
                <a:lnTo>
                  <a:pt x="102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4967886" y="12517231"/>
            <a:ext cx="34556" cy="663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4991312" y="12504747"/>
            <a:ext cx="4445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42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4980529" y="12504747"/>
            <a:ext cx="4445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67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4974332" y="12508121"/>
            <a:ext cx="22037" cy="660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4960821" y="12565302"/>
            <a:ext cx="44450" cy="8255"/>
          </a:xfrm>
          <a:custGeom>
            <a:avLst/>
            <a:gdLst/>
            <a:ahLst/>
            <a:cxnLst/>
            <a:rect l="l" t="t" r="r" b="b"/>
            <a:pathLst>
              <a:path w="44450" h="8254">
                <a:moveTo>
                  <a:pt x="6717" y="656"/>
                </a:moveTo>
                <a:lnTo>
                  <a:pt x="0" y="656"/>
                </a:lnTo>
                <a:lnTo>
                  <a:pt x="3036" y="5131"/>
                </a:lnTo>
                <a:lnTo>
                  <a:pt x="7622" y="8044"/>
                </a:lnTo>
                <a:lnTo>
                  <a:pt x="36936" y="8044"/>
                </a:lnTo>
                <a:lnTo>
                  <a:pt x="42922" y="4214"/>
                </a:lnTo>
                <a:lnTo>
                  <a:pt x="38472" y="4214"/>
                </a:lnTo>
                <a:lnTo>
                  <a:pt x="9147" y="3668"/>
                </a:lnTo>
                <a:lnTo>
                  <a:pt x="6717" y="656"/>
                </a:lnTo>
                <a:close/>
              </a:path>
              <a:path w="44450" h="8254">
                <a:moveTo>
                  <a:pt x="44323" y="0"/>
                </a:moveTo>
                <a:lnTo>
                  <a:pt x="38472" y="656"/>
                </a:lnTo>
                <a:lnTo>
                  <a:pt x="38472" y="4214"/>
                </a:lnTo>
                <a:lnTo>
                  <a:pt x="42922" y="4214"/>
                </a:lnTo>
                <a:lnTo>
                  <a:pt x="44323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4971777" y="12567777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51" y="4784"/>
                </a:moveTo>
                <a:lnTo>
                  <a:pt x="0" y="4784"/>
                </a:lnTo>
                <a:lnTo>
                  <a:pt x="0" y="0"/>
                </a:lnTo>
                <a:lnTo>
                  <a:pt x="5651" y="0"/>
                </a:lnTo>
                <a:lnTo>
                  <a:pt x="5651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4981718" y="12567777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4991633" y="12567777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4974072" y="12551447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52" y="19248"/>
                </a:lnTo>
                <a:lnTo>
                  <a:pt x="1499" y="18926"/>
                </a:lnTo>
                <a:lnTo>
                  <a:pt x="1499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4983752" y="12551447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09" y="0"/>
                </a:lnTo>
                <a:lnTo>
                  <a:pt x="0" y="322"/>
                </a:lnTo>
                <a:lnTo>
                  <a:pt x="0" y="18926"/>
                </a:lnTo>
                <a:lnTo>
                  <a:pt x="309" y="19248"/>
                </a:lnTo>
                <a:lnTo>
                  <a:pt x="1152" y="19248"/>
                </a:lnTo>
                <a:lnTo>
                  <a:pt x="1487" y="18926"/>
                </a:lnTo>
                <a:lnTo>
                  <a:pt x="1487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4993382" y="12551447"/>
            <a:ext cx="1905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77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77" y="19248"/>
                </a:lnTo>
                <a:lnTo>
                  <a:pt x="1524" y="18926"/>
                </a:lnTo>
                <a:lnTo>
                  <a:pt x="1524" y="322"/>
                </a:lnTo>
                <a:lnTo>
                  <a:pt x="1177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4970489" y="12555803"/>
            <a:ext cx="27999" cy="659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4868853" y="12410501"/>
            <a:ext cx="227937" cy="8510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4974592" y="12434882"/>
            <a:ext cx="15875" cy="38735"/>
          </a:xfrm>
          <a:custGeom>
            <a:avLst/>
            <a:gdLst/>
            <a:ahLst/>
            <a:cxnLst/>
            <a:rect l="l" t="t" r="r" b="b"/>
            <a:pathLst>
              <a:path w="15875" h="38734">
                <a:moveTo>
                  <a:pt x="14625" y="32858"/>
                </a:moveTo>
                <a:lnTo>
                  <a:pt x="9110" y="32858"/>
                </a:lnTo>
                <a:lnTo>
                  <a:pt x="6879" y="33149"/>
                </a:lnTo>
                <a:lnTo>
                  <a:pt x="15765" y="38150"/>
                </a:lnTo>
                <a:lnTo>
                  <a:pt x="14625" y="32858"/>
                </a:lnTo>
                <a:close/>
              </a:path>
              <a:path w="15875" h="38734">
                <a:moveTo>
                  <a:pt x="7548" y="0"/>
                </a:moveTo>
                <a:lnTo>
                  <a:pt x="0" y="34048"/>
                </a:lnTo>
                <a:lnTo>
                  <a:pt x="6879" y="33149"/>
                </a:lnTo>
                <a:lnTo>
                  <a:pt x="6581" y="32982"/>
                </a:lnTo>
                <a:lnTo>
                  <a:pt x="9110" y="32858"/>
                </a:lnTo>
                <a:lnTo>
                  <a:pt x="14625" y="32858"/>
                </a:lnTo>
                <a:lnTo>
                  <a:pt x="7548" y="0"/>
                </a:lnTo>
                <a:close/>
              </a:path>
              <a:path w="15875" h="38734">
                <a:moveTo>
                  <a:pt x="9110" y="32858"/>
                </a:moveTo>
                <a:lnTo>
                  <a:pt x="6581" y="32982"/>
                </a:lnTo>
                <a:lnTo>
                  <a:pt x="6879" y="33149"/>
                </a:lnTo>
                <a:lnTo>
                  <a:pt x="9110" y="32858"/>
                </a:lnTo>
                <a:close/>
              </a:path>
            </a:pathLst>
          </a:custGeom>
          <a:solidFill>
            <a:srgbClr val="696B71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4959705" y="12425846"/>
            <a:ext cx="55404" cy="5839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4863275" y="12302371"/>
            <a:ext cx="239019" cy="30095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4864729" y="12304700"/>
            <a:ext cx="236765" cy="10753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015729" y="12276478"/>
            <a:ext cx="25409" cy="3520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4864143" y="12303673"/>
            <a:ext cx="236854" cy="38735"/>
          </a:xfrm>
          <a:custGeom>
            <a:avLst/>
            <a:gdLst/>
            <a:ahLst/>
            <a:cxnLst/>
            <a:rect l="l" t="t" r="r" b="b"/>
            <a:pathLst>
              <a:path w="236855" h="38734">
                <a:moveTo>
                  <a:pt x="233390" y="0"/>
                </a:moveTo>
                <a:lnTo>
                  <a:pt x="227044" y="0"/>
                </a:lnTo>
                <a:lnTo>
                  <a:pt x="236650" y="1028"/>
                </a:lnTo>
                <a:lnTo>
                  <a:pt x="230292" y="1028"/>
                </a:lnTo>
                <a:lnTo>
                  <a:pt x="197148" y="22677"/>
                </a:lnTo>
                <a:lnTo>
                  <a:pt x="160364" y="22944"/>
                </a:lnTo>
                <a:lnTo>
                  <a:pt x="130530" y="14102"/>
                </a:lnTo>
                <a:lnTo>
                  <a:pt x="118232" y="8428"/>
                </a:lnTo>
                <a:lnTo>
                  <a:pt x="74429" y="31473"/>
                </a:lnTo>
                <a:lnTo>
                  <a:pt x="48174" y="38384"/>
                </a:lnTo>
                <a:lnTo>
                  <a:pt x="28980" y="28467"/>
                </a:lnTo>
                <a:lnTo>
                  <a:pt x="6358" y="1028"/>
                </a:lnTo>
                <a:lnTo>
                  <a:pt x="0" y="1028"/>
                </a:lnTo>
              </a:path>
            </a:pathLst>
          </a:custGeom>
          <a:ln w="3175">
            <a:solidFill>
              <a:srgbClr val="BB86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4864630" y="12302582"/>
            <a:ext cx="236220" cy="295910"/>
          </a:xfrm>
          <a:custGeom>
            <a:avLst/>
            <a:gdLst/>
            <a:ahLst/>
            <a:cxnLst/>
            <a:rect l="l" t="t" r="r" b="b"/>
            <a:pathLst>
              <a:path w="236219" h="295909">
                <a:moveTo>
                  <a:pt x="119865" y="294459"/>
                </a:moveTo>
                <a:lnTo>
                  <a:pt x="165095" y="257468"/>
                </a:lnTo>
                <a:lnTo>
                  <a:pt x="196831" y="218061"/>
                </a:lnTo>
                <a:lnTo>
                  <a:pt x="217417" y="176674"/>
                </a:lnTo>
                <a:lnTo>
                  <a:pt x="229198" y="133739"/>
                </a:lnTo>
                <a:lnTo>
                  <a:pt x="234520" y="89692"/>
                </a:lnTo>
                <a:lnTo>
                  <a:pt x="235725" y="44967"/>
                </a:lnTo>
                <a:lnTo>
                  <a:pt x="235160" y="0"/>
                </a:lnTo>
                <a:lnTo>
                  <a:pt x="228801" y="0"/>
                </a:lnTo>
                <a:lnTo>
                  <a:pt x="202861" y="19486"/>
                </a:lnTo>
                <a:lnTo>
                  <a:pt x="173272" y="23583"/>
                </a:lnTo>
                <a:lnTo>
                  <a:pt x="125021" y="11155"/>
                </a:lnTo>
                <a:lnTo>
                  <a:pt x="117844" y="7697"/>
                </a:lnTo>
                <a:lnTo>
                  <a:pt x="117076" y="8155"/>
                </a:lnTo>
                <a:lnTo>
                  <a:pt x="114696" y="9271"/>
                </a:lnTo>
                <a:lnTo>
                  <a:pt x="95829" y="16912"/>
                </a:lnTo>
                <a:lnTo>
                  <a:pt x="67013" y="23250"/>
                </a:lnTo>
                <a:lnTo>
                  <a:pt x="35088" y="20281"/>
                </a:lnTo>
                <a:lnTo>
                  <a:pt x="6900" y="0"/>
                </a:lnTo>
                <a:lnTo>
                  <a:pt x="579" y="0"/>
                </a:lnTo>
                <a:lnTo>
                  <a:pt x="0" y="44966"/>
                </a:lnTo>
                <a:lnTo>
                  <a:pt x="1194" y="89687"/>
                </a:lnTo>
                <a:lnTo>
                  <a:pt x="6505" y="133728"/>
                </a:lnTo>
                <a:lnTo>
                  <a:pt x="18276" y="176656"/>
                </a:lnTo>
                <a:lnTo>
                  <a:pt x="38849" y="218037"/>
                </a:lnTo>
                <a:lnTo>
                  <a:pt x="70568" y="257437"/>
                </a:lnTo>
                <a:lnTo>
                  <a:pt x="115775" y="294422"/>
                </a:lnTo>
                <a:lnTo>
                  <a:pt x="116667" y="295029"/>
                </a:lnTo>
                <a:lnTo>
                  <a:pt x="117844" y="295859"/>
                </a:lnTo>
                <a:lnTo>
                  <a:pt x="118997" y="295054"/>
                </a:lnTo>
                <a:lnTo>
                  <a:pt x="119865" y="294459"/>
                </a:lnTo>
                <a:close/>
              </a:path>
            </a:pathLst>
          </a:custGeom>
          <a:ln w="3175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4865667" y="12410098"/>
            <a:ext cx="233679" cy="0"/>
          </a:xfrm>
          <a:custGeom>
            <a:avLst/>
            <a:gdLst/>
            <a:ahLst/>
            <a:cxnLst/>
            <a:rect l="l" t="t" r="r" b="b"/>
            <a:pathLst>
              <a:path w="233680">
                <a:moveTo>
                  <a:pt x="0" y="0"/>
                </a:moveTo>
                <a:lnTo>
                  <a:pt x="233477" y="0"/>
                </a:lnTo>
              </a:path>
            </a:pathLst>
          </a:custGeom>
          <a:ln w="6779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4890060" y="12495590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>
                <a:moveTo>
                  <a:pt x="0" y="0"/>
                </a:moveTo>
                <a:lnTo>
                  <a:pt x="186650" y="0"/>
                </a:lnTo>
              </a:path>
            </a:pathLst>
          </a:custGeom>
          <a:ln w="6767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4860251" y="12295923"/>
            <a:ext cx="122555" cy="307975"/>
          </a:xfrm>
          <a:custGeom>
            <a:avLst/>
            <a:gdLst/>
            <a:ahLst/>
            <a:cxnLst/>
            <a:rect l="l" t="t" r="r" b="b"/>
            <a:pathLst>
              <a:path w="122555" h="307975">
                <a:moveTo>
                  <a:pt x="979" y="61"/>
                </a:moveTo>
                <a:lnTo>
                  <a:pt x="366" y="21924"/>
                </a:lnTo>
                <a:lnTo>
                  <a:pt x="0" y="43802"/>
                </a:lnTo>
                <a:lnTo>
                  <a:pt x="2" y="65720"/>
                </a:lnTo>
                <a:lnTo>
                  <a:pt x="1870" y="109464"/>
                </a:lnTo>
                <a:lnTo>
                  <a:pt x="8612" y="152725"/>
                </a:lnTo>
                <a:lnTo>
                  <a:pt x="22217" y="194340"/>
                </a:lnTo>
                <a:lnTo>
                  <a:pt x="43343" y="232636"/>
                </a:lnTo>
                <a:lnTo>
                  <a:pt x="71273" y="266345"/>
                </a:lnTo>
                <a:lnTo>
                  <a:pt x="104306" y="295072"/>
                </a:lnTo>
                <a:lnTo>
                  <a:pt x="122200" y="307672"/>
                </a:lnTo>
                <a:lnTo>
                  <a:pt x="113199" y="301451"/>
                </a:lnTo>
                <a:lnTo>
                  <a:pt x="104382" y="294959"/>
                </a:lnTo>
                <a:lnTo>
                  <a:pt x="71495" y="266132"/>
                </a:lnTo>
                <a:lnTo>
                  <a:pt x="43689" y="232418"/>
                </a:lnTo>
                <a:lnTo>
                  <a:pt x="22636" y="194146"/>
                </a:lnTo>
                <a:lnTo>
                  <a:pt x="9097" y="152601"/>
                </a:lnTo>
                <a:lnTo>
                  <a:pt x="2277" y="109426"/>
                </a:lnTo>
                <a:lnTo>
                  <a:pt x="322" y="65720"/>
                </a:lnTo>
                <a:lnTo>
                  <a:pt x="351" y="32866"/>
                </a:lnTo>
                <a:lnTo>
                  <a:pt x="517" y="21920"/>
                </a:lnTo>
                <a:lnTo>
                  <a:pt x="731" y="10980"/>
                </a:lnTo>
                <a:lnTo>
                  <a:pt x="979" y="61"/>
                </a:lnTo>
                <a:close/>
              </a:path>
              <a:path w="122555" h="307975">
                <a:moveTo>
                  <a:pt x="3719" y="272"/>
                </a:moveTo>
                <a:lnTo>
                  <a:pt x="4426" y="731"/>
                </a:lnTo>
                <a:lnTo>
                  <a:pt x="4550" y="1016"/>
                </a:lnTo>
                <a:lnTo>
                  <a:pt x="4574" y="1710"/>
                </a:lnTo>
                <a:lnTo>
                  <a:pt x="4574" y="1016"/>
                </a:lnTo>
                <a:lnTo>
                  <a:pt x="4426" y="718"/>
                </a:lnTo>
                <a:lnTo>
                  <a:pt x="3719" y="272"/>
                </a:lnTo>
                <a:close/>
              </a:path>
              <a:path w="122555" h="307975">
                <a:moveTo>
                  <a:pt x="2071" y="37"/>
                </a:moveTo>
                <a:lnTo>
                  <a:pt x="980" y="37"/>
                </a:lnTo>
                <a:lnTo>
                  <a:pt x="2071" y="61"/>
                </a:lnTo>
                <a:lnTo>
                  <a:pt x="3719" y="272"/>
                </a:lnTo>
                <a:lnTo>
                  <a:pt x="3161" y="161"/>
                </a:lnTo>
                <a:lnTo>
                  <a:pt x="2616" y="123"/>
                </a:lnTo>
                <a:lnTo>
                  <a:pt x="2071" y="37"/>
                </a:lnTo>
                <a:close/>
              </a:path>
              <a:path w="122555" h="307975">
                <a:moveTo>
                  <a:pt x="1513" y="0"/>
                </a:moveTo>
                <a:lnTo>
                  <a:pt x="955" y="0"/>
                </a:lnTo>
                <a:lnTo>
                  <a:pt x="2071" y="37"/>
                </a:lnTo>
                <a:lnTo>
                  <a:pt x="1513" y="0"/>
                </a:lnTo>
                <a:close/>
              </a:path>
              <a:path w="122555" h="307975">
                <a:moveTo>
                  <a:pt x="980" y="37"/>
                </a:move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4872113" y="12297592"/>
            <a:ext cx="110489" cy="25400"/>
          </a:xfrm>
          <a:custGeom>
            <a:avLst/>
            <a:gdLst/>
            <a:ahLst/>
            <a:cxnLst/>
            <a:rect l="l" t="t" r="r" b="b"/>
            <a:pathLst>
              <a:path w="110490" h="25400">
                <a:moveTo>
                  <a:pt x="0" y="0"/>
                </a:moveTo>
                <a:lnTo>
                  <a:pt x="37541" y="23518"/>
                </a:lnTo>
                <a:lnTo>
                  <a:pt x="52615" y="24776"/>
                </a:lnTo>
                <a:lnTo>
                  <a:pt x="60172" y="24321"/>
                </a:lnTo>
                <a:lnTo>
                  <a:pt x="60641" y="24256"/>
                </a:lnTo>
                <a:lnTo>
                  <a:pt x="52615" y="24256"/>
                </a:lnTo>
                <a:lnTo>
                  <a:pt x="45094" y="24050"/>
                </a:lnTo>
                <a:lnTo>
                  <a:pt x="4937" y="5694"/>
                </a:lnTo>
                <a:lnTo>
                  <a:pt x="0" y="0"/>
                </a:lnTo>
                <a:close/>
              </a:path>
              <a:path w="110490" h="25400">
                <a:moveTo>
                  <a:pt x="104533" y="10882"/>
                </a:moveTo>
                <a:lnTo>
                  <a:pt x="67614" y="22838"/>
                </a:lnTo>
                <a:lnTo>
                  <a:pt x="52615" y="24256"/>
                </a:lnTo>
                <a:lnTo>
                  <a:pt x="60641" y="24256"/>
                </a:lnTo>
                <a:lnTo>
                  <a:pt x="103440" y="11449"/>
                </a:lnTo>
                <a:lnTo>
                  <a:pt x="104533" y="10882"/>
                </a:lnTo>
                <a:close/>
              </a:path>
              <a:path w="110490" h="25400">
                <a:moveTo>
                  <a:pt x="110151" y="7969"/>
                </a:moveTo>
                <a:lnTo>
                  <a:pt x="104533" y="10882"/>
                </a:lnTo>
                <a:lnTo>
                  <a:pt x="105738" y="10349"/>
                </a:lnTo>
                <a:lnTo>
                  <a:pt x="110151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4982499" y="12297597"/>
            <a:ext cx="112395" cy="25400"/>
          </a:xfrm>
          <a:custGeom>
            <a:avLst/>
            <a:gdLst/>
            <a:ahLst/>
            <a:cxnLst/>
            <a:rect l="l" t="t" r="r" b="b"/>
            <a:pathLst>
              <a:path w="112394" h="25400">
                <a:moveTo>
                  <a:pt x="5783" y="10875"/>
                </a:moveTo>
                <a:lnTo>
                  <a:pt x="42996" y="23407"/>
                </a:lnTo>
                <a:lnTo>
                  <a:pt x="58217" y="24962"/>
                </a:lnTo>
                <a:lnTo>
                  <a:pt x="65864" y="24638"/>
                </a:lnTo>
                <a:lnTo>
                  <a:pt x="67264" y="24429"/>
                </a:lnTo>
                <a:lnTo>
                  <a:pt x="58217" y="24429"/>
                </a:lnTo>
                <a:lnTo>
                  <a:pt x="50608" y="24015"/>
                </a:lnTo>
                <a:lnTo>
                  <a:pt x="9184" y="12357"/>
                </a:lnTo>
                <a:lnTo>
                  <a:pt x="5783" y="10875"/>
                </a:lnTo>
                <a:close/>
              </a:path>
              <a:path w="112394" h="25400">
                <a:moveTo>
                  <a:pt x="111812" y="0"/>
                </a:moveTo>
                <a:lnTo>
                  <a:pt x="73354" y="23077"/>
                </a:lnTo>
                <a:lnTo>
                  <a:pt x="58217" y="24429"/>
                </a:lnTo>
                <a:lnTo>
                  <a:pt x="67264" y="24429"/>
                </a:lnTo>
                <a:lnTo>
                  <a:pt x="104883" y="7461"/>
                </a:lnTo>
                <a:lnTo>
                  <a:pt x="108515" y="3867"/>
                </a:lnTo>
                <a:lnTo>
                  <a:pt x="111812" y="0"/>
                </a:lnTo>
                <a:close/>
              </a:path>
              <a:path w="112394" h="25400">
                <a:moveTo>
                  <a:pt x="0" y="7969"/>
                </a:moveTo>
                <a:lnTo>
                  <a:pt x="4548" y="10337"/>
                </a:lnTo>
                <a:lnTo>
                  <a:pt x="5783" y="10875"/>
                </a:lnTo>
                <a:lnTo>
                  <a:pt x="0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4982511" y="12297957"/>
            <a:ext cx="121920" cy="306070"/>
          </a:xfrm>
          <a:custGeom>
            <a:avLst/>
            <a:gdLst/>
            <a:ahLst/>
            <a:cxnLst/>
            <a:rect l="l" t="t" r="r" b="b"/>
            <a:pathLst>
              <a:path w="121919" h="306070">
                <a:moveTo>
                  <a:pt x="120885" y="2788"/>
                </a:moveTo>
                <a:lnTo>
                  <a:pt x="121144" y="13593"/>
                </a:lnTo>
                <a:lnTo>
                  <a:pt x="121361" y="24374"/>
                </a:lnTo>
                <a:lnTo>
                  <a:pt x="121305" y="67574"/>
                </a:lnTo>
                <a:lnTo>
                  <a:pt x="118787" y="110702"/>
                </a:lnTo>
                <a:lnTo>
                  <a:pt x="111865" y="153344"/>
                </a:lnTo>
                <a:lnTo>
                  <a:pt x="98385" y="194130"/>
                </a:lnTo>
                <a:lnTo>
                  <a:pt x="77756" y="231964"/>
                </a:lnTo>
                <a:lnTo>
                  <a:pt x="50216" y="265104"/>
                </a:lnTo>
                <a:lnTo>
                  <a:pt x="17267" y="293165"/>
                </a:lnTo>
                <a:lnTo>
                  <a:pt x="0" y="305862"/>
                </a:lnTo>
                <a:lnTo>
                  <a:pt x="8824" y="299509"/>
                </a:lnTo>
                <a:lnTo>
                  <a:pt x="42574" y="272731"/>
                </a:lnTo>
                <a:lnTo>
                  <a:pt x="78081" y="232172"/>
                </a:lnTo>
                <a:lnTo>
                  <a:pt x="98835" y="194316"/>
                </a:lnTo>
                <a:lnTo>
                  <a:pt x="112431" y="153214"/>
                </a:lnTo>
                <a:lnTo>
                  <a:pt x="119205" y="110644"/>
                </a:lnTo>
                <a:lnTo>
                  <a:pt x="121609" y="67574"/>
                </a:lnTo>
                <a:lnTo>
                  <a:pt x="121808" y="45971"/>
                </a:lnTo>
                <a:lnTo>
                  <a:pt x="121523" y="24374"/>
                </a:lnTo>
                <a:lnTo>
                  <a:pt x="120885" y="2788"/>
                </a:lnTo>
                <a:close/>
              </a:path>
              <a:path w="121919" h="306070">
                <a:moveTo>
                  <a:pt x="120847" y="2788"/>
                </a:moveTo>
                <a:close/>
              </a:path>
              <a:path w="121919" h="306070">
                <a:moveTo>
                  <a:pt x="117389" y="0"/>
                </a:moveTo>
                <a:lnTo>
                  <a:pt x="118207" y="1264"/>
                </a:lnTo>
                <a:lnTo>
                  <a:pt x="119385" y="2354"/>
                </a:lnTo>
                <a:lnTo>
                  <a:pt x="120768" y="2788"/>
                </a:lnTo>
                <a:lnTo>
                  <a:pt x="119409" y="2342"/>
                </a:lnTo>
                <a:lnTo>
                  <a:pt x="118207" y="1239"/>
                </a:lnTo>
                <a:lnTo>
                  <a:pt x="1173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4827950" y="12255531"/>
            <a:ext cx="64452" cy="6897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072621" y="12255593"/>
            <a:ext cx="65939" cy="6891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4968754" y="12310284"/>
            <a:ext cx="10907" cy="14941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4941114" y="12186257"/>
            <a:ext cx="88869" cy="11994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5024010" y="12300939"/>
            <a:ext cx="6985" cy="6985"/>
          </a:xfrm>
          <a:custGeom>
            <a:avLst/>
            <a:gdLst/>
            <a:ahLst/>
            <a:cxnLst/>
            <a:rect l="l" t="t" r="r" b="b"/>
            <a:pathLst>
              <a:path w="6984" h="6984">
                <a:moveTo>
                  <a:pt x="1301" y="0"/>
                </a:moveTo>
                <a:lnTo>
                  <a:pt x="0" y="2169"/>
                </a:lnTo>
                <a:lnTo>
                  <a:pt x="34" y="2392"/>
                </a:lnTo>
                <a:lnTo>
                  <a:pt x="768" y="3061"/>
                </a:lnTo>
                <a:lnTo>
                  <a:pt x="1301" y="3606"/>
                </a:lnTo>
                <a:lnTo>
                  <a:pt x="1809" y="4015"/>
                </a:lnTo>
                <a:lnTo>
                  <a:pt x="4635" y="6742"/>
                </a:lnTo>
                <a:lnTo>
                  <a:pt x="5131" y="5379"/>
                </a:lnTo>
                <a:lnTo>
                  <a:pt x="6651" y="4015"/>
                </a:lnTo>
                <a:lnTo>
                  <a:pt x="6822" y="2392"/>
                </a:lnTo>
                <a:lnTo>
                  <a:pt x="5069" y="2392"/>
                </a:lnTo>
                <a:lnTo>
                  <a:pt x="2652" y="892"/>
                </a:lnTo>
                <a:lnTo>
                  <a:pt x="1301" y="0"/>
                </a:lnTo>
                <a:close/>
              </a:path>
              <a:path w="6984" h="6984">
                <a:moveTo>
                  <a:pt x="6770" y="3978"/>
                </a:moveTo>
                <a:lnTo>
                  <a:pt x="6755" y="4437"/>
                </a:lnTo>
                <a:lnTo>
                  <a:pt x="6770" y="3978"/>
                </a:lnTo>
                <a:close/>
              </a:path>
              <a:path w="6984" h="6984">
                <a:moveTo>
                  <a:pt x="6829" y="2169"/>
                </a:moveTo>
                <a:lnTo>
                  <a:pt x="5069" y="2392"/>
                </a:lnTo>
                <a:lnTo>
                  <a:pt x="6822" y="2392"/>
                </a:lnTo>
                <a:lnTo>
                  <a:pt x="6829" y="216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5023290" y="12301094"/>
            <a:ext cx="7312" cy="6494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022186" y="12299474"/>
            <a:ext cx="6985" cy="6350"/>
          </a:xfrm>
          <a:custGeom>
            <a:avLst/>
            <a:gdLst/>
            <a:ahLst/>
            <a:cxnLst/>
            <a:rect l="l" t="t" r="r" b="b"/>
            <a:pathLst>
              <a:path w="6984" h="6350">
                <a:moveTo>
                  <a:pt x="1227" y="0"/>
                </a:moveTo>
                <a:lnTo>
                  <a:pt x="0" y="2429"/>
                </a:lnTo>
                <a:lnTo>
                  <a:pt x="855" y="3086"/>
                </a:lnTo>
                <a:lnTo>
                  <a:pt x="1375" y="3557"/>
                </a:lnTo>
                <a:lnTo>
                  <a:pt x="1883" y="3891"/>
                </a:lnTo>
                <a:lnTo>
                  <a:pt x="4734" y="6271"/>
                </a:lnTo>
                <a:lnTo>
                  <a:pt x="5094" y="4858"/>
                </a:lnTo>
                <a:lnTo>
                  <a:pt x="5813" y="4077"/>
                </a:lnTo>
                <a:lnTo>
                  <a:pt x="6569" y="3334"/>
                </a:lnTo>
                <a:lnTo>
                  <a:pt x="6618" y="1896"/>
                </a:lnTo>
                <a:lnTo>
                  <a:pt x="4945" y="1896"/>
                </a:lnTo>
                <a:lnTo>
                  <a:pt x="2553" y="718"/>
                </a:lnTo>
                <a:lnTo>
                  <a:pt x="1227" y="0"/>
                </a:lnTo>
                <a:close/>
              </a:path>
              <a:path w="6984" h="6350">
                <a:moveTo>
                  <a:pt x="6618" y="3334"/>
                </a:moveTo>
                <a:lnTo>
                  <a:pt x="6618" y="3743"/>
                </a:lnTo>
                <a:lnTo>
                  <a:pt x="6618" y="3334"/>
                </a:lnTo>
                <a:close/>
              </a:path>
              <a:path w="6984" h="6350">
                <a:moveTo>
                  <a:pt x="6618" y="1462"/>
                </a:moveTo>
                <a:lnTo>
                  <a:pt x="4945" y="1896"/>
                </a:lnTo>
                <a:lnTo>
                  <a:pt x="6618" y="1896"/>
                </a:lnTo>
                <a:lnTo>
                  <a:pt x="6618" y="146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5021555" y="12299631"/>
            <a:ext cx="7064" cy="60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5019596" y="12296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19" h="7620">
                <a:moveTo>
                  <a:pt x="1487" y="0"/>
                </a:moveTo>
                <a:lnTo>
                  <a:pt x="0" y="2218"/>
                </a:lnTo>
                <a:lnTo>
                  <a:pt x="842" y="3073"/>
                </a:lnTo>
                <a:lnTo>
                  <a:pt x="1351" y="3693"/>
                </a:lnTo>
                <a:lnTo>
                  <a:pt x="1908" y="4152"/>
                </a:lnTo>
                <a:lnTo>
                  <a:pt x="4747" y="7176"/>
                </a:lnTo>
                <a:lnTo>
                  <a:pt x="5280" y="5825"/>
                </a:lnTo>
                <a:lnTo>
                  <a:pt x="6940" y="4548"/>
                </a:lnTo>
                <a:lnTo>
                  <a:pt x="7172" y="2751"/>
                </a:lnTo>
                <a:lnTo>
                  <a:pt x="5317" y="2751"/>
                </a:lnTo>
                <a:lnTo>
                  <a:pt x="2850" y="1028"/>
                </a:lnTo>
                <a:lnTo>
                  <a:pt x="1487" y="0"/>
                </a:lnTo>
                <a:close/>
              </a:path>
              <a:path w="7619" h="7620">
                <a:moveTo>
                  <a:pt x="7047" y="4548"/>
                </a:moveTo>
                <a:lnTo>
                  <a:pt x="7015" y="5007"/>
                </a:lnTo>
                <a:lnTo>
                  <a:pt x="7047" y="4548"/>
                </a:lnTo>
                <a:close/>
              </a:path>
              <a:path w="7619" h="7620">
                <a:moveTo>
                  <a:pt x="7176" y="2689"/>
                </a:moveTo>
                <a:lnTo>
                  <a:pt x="5317" y="2751"/>
                </a:lnTo>
                <a:lnTo>
                  <a:pt x="717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018953" y="12296966"/>
            <a:ext cx="7560" cy="691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017849" y="12294375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07" y="0"/>
                </a:moveTo>
                <a:lnTo>
                  <a:pt x="0" y="2181"/>
                </a:lnTo>
                <a:lnTo>
                  <a:pt x="859" y="3383"/>
                </a:lnTo>
                <a:lnTo>
                  <a:pt x="1152" y="3867"/>
                </a:lnTo>
                <a:lnTo>
                  <a:pt x="1623" y="4387"/>
                </a:lnTo>
                <a:lnTo>
                  <a:pt x="2788" y="6085"/>
                </a:lnTo>
                <a:lnTo>
                  <a:pt x="3941" y="7833"/>
                </a:lnTo>
                <a:lnTo>
                  <a:pt x="4771" y="6445"/>
                </a:lnTo>
                <a:lnTo>
                  <a:pt x="6767" y="5292"/>
                </a:lnTo>
                <a:lnTo>
                  <a:pt x="7362" y="3383"/>
                </a:lnTo>
                <a:lnTo>
                  <a:pt x="5441" y="3272"/>
                </a:lnTo>
                <a:lnTo>
                  <a:pt x="3210" y="1214"/>
                </a:lnTo>
                <a:lnTo>
                  <a:pt x="2007" y="0"/>
                </a:lnTo>
                <a:close/>
              </a:path>
              <a:path w="7619" h="8254">
                <a:moveTo>
                  <a:pt x="6843" y="5292"/>
                </a:moveTo>
                <a:lnTo>
                  <a:pt x="6705" y="5800"/>
                </a:lnTo>
                <a:lnTo>
                  <a:pt x="6843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5017340" y="12294524"/>
            <a:ext cx="7560" cy="7560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5015494" y="12291955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32" y="0"/>
                </a:moveTo>
                <a:lnTo>
                  <a:pt x="0" y="2193"/>
                </a:lnTo>
                <a:lnTo>
                  <a:pt x="731" y="3173"/>
                </a:lnTo>
                <a:lnTo>
                  <a:pt x="1152" y="3891"/>
                </a:lnTo>
                <a:lnTo>
                  <a:pt x="1636" y="4400"/>
                </a:lnTo>
                <a:lnTo>
                  <a:pt x="3978" y="7858"/>
                </a:lnTo>
                <a:lnTo>
                  <a:pt x="4796" y="6457"/>
                </a:lnTo>
                <a:lnTo>
                  <a:pt x="5800" y="5887"/>
                </a:lnTo>
                <a:lnTo>
                  <a:pt x="6817" y="5280"/>
                </a:lnTo>
                <a:lnTo>
                  <a:pt x="7411" y="3358"/>
                </a:lnTo>
                <a:lnTo>
                  <a:pt x="5453" y="3259"/>
                </a:lnTo>
                <a:lnTo>
                  <a:pt x="3259" y="1202"/>
                </a:lnTo>
                <a:lnTo>
                  <a:pt x="2032" y="0"/>
                </a:lnTo>
                <a:close/>
              </a:path>
              <a:path w="7619" h="8254">
                <a:moveTo>
                  <a:pt x="6897" y="5280"/>
                </a:moveTo>
                <a:lnTo>
                  <a:pt x="6767" y="5763"/>
                </a:lnTo>
                <a:lnTo>
                  <a:pt x="689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5014985" y="12292107"/>
            <a:ext cx="7684" cy="756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013536" y="12289945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1958" y="0"/>
                </a:moveTo>
                <a:lnTo>
                  <a:pt x="0" y="2156"/>
                </a:lnTo>
                <a:lnTo>
                  <a:pt x="844" y="3358"/>
                </a:lnTo>
                <a:lnTo>
                  <a:pt x="1127" y="3817"/>
                </a:lnTo>
                <a:lnTo>
                  <a:pt x="1598" y="4362"/>
                </a:lnTo>
                <a:lnTo>
                  <a:pt x="3953" y="7808"/>
                </a:lnTo>
                <a:lnTo>
                  <a:pt x="4771" y="6420"/>
                </a:lnTo>
                <a:lnTo>
                  <a:pt x="5738" y="5875"/>
                </a:lnTo>
                <a:lnTo>
                  <a:pt x="6717" y="5280"/>
                </a:lnTo>
                <a:lnTo>
                  <a:pt x="7300" y="3358"/>
                </a:lnTo>
                <a:lnTo>
                  <a:pt x="5391" y="3272"/>
                </a:lnTo>
                <a:lnTo>
                  <a:pt x="3173" y="1202"/>
                </a:lnTo>
                <a:lnTo>
                  <a:pt x="1958" y="0"/>
                </a:lnTo>
                <a:close/>
              </a:path>
              <a:path w="7619" h="8254">
                <a:moveTo>
                  <a:pt x="6827" y="5280"/>
                </a:moveTo>
                <a:lnTo>
                  <a:pt x="6705" y="5775"/>
                </a:lnTo>
                <a:lnTo>
                  <a:pt x="682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5013003" y="12290075"/>
            <a:ext cx="7684" cy="752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5011553" y="12287801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57" y="0"/>
                </a:moveTo>
                <a:lnTo>
                  <a:pt x="0" y="2231"/>
                </a:lnTo>
                <a:lnTo>
                  <a:pt x="759" y="3321"/>
                </a:lnTo>
                <a:lnTo>
                  <a:pt x="1127" y="3929"/>
                </a:lnTo>
                <a:lnTo>
                  <a:pt x="1598" y="4462"/>
                </a:lnTo>
                <a:lnTo>
                  <a:pt x="2776" y="6184"/>
                </a:lnTo>
                <a:lnTo>
                  <a:pt x="3929" y="7920"/>
                </a:lnTo>
                <a:lnTo>
                  <a:pt x="4796" y="6507"/>
                </a:lnTo>
                <a:lnTo>
                  <a:pt x="6866" y="5280"/>
                </a:lnTo>
                <a:lnTo>
                  <a:pt x="7511" y="3321"/>
                </a:lnTo>
                <a:lnTo>
                  <a:pt x="5565" y="3234"/>
                </a:lnTo>
                <a:lnTo>
                  <a:pt x="3309" y="1202"/>
                </a:lnTo>
                <a:lnTo>
                  <a:pt x="2057" y="0"/>
                </a:lnTo>
                <a:close/>
              </a:path>
              <a:path w="7619" h="8254">
                <a:moveTo>
                  <a:pt x="6958" y="5280"/>
                </a:moveTo>
                <a:lnTo>
                  <a:pt x="6829" y="5763"/>
                </a:lnTo>
                <a:lnTo>
                  <a:pt x="6958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011144" y="12287955"/>
            <a:ext cx="7684" cy="7622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5009668" y="12285621"/>
            <a:ext cx="7620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119" y="0"/>
                </a:moveTo>
                <a:lnTo>
                  <a:pt x="0" y="2305"/>
                </a:lnTo>
                <a:lnTo>
                  <a:pt x="770" y="3334"/>
                </a:lnTo>
                <a:lnTo>
                  <a:pt x="1165" y="3966"/>
                </a:lnTo>
                <a:lnTo>
                  <a:pt x="1636" y="4499"/>
                </a:lnTo>
                <a:lnTo>
                  <a:pt x="3941" y="7944"/>
                </a:lnTo>
                <a:lnTo>
                  <a:pt x="4821" y="6531"/>
                </a:lnTo>
                <a:lnTo>
                  <a:pt x="5862" y="5924"/>
                </a:lnTo>
                <a:lnTo>
                  <a:pt x="6879" y="5292"/>
                </a:lnTo>
                <a:lnTo>
                  <a:pt x="7535" y="3334"/>
                </a:lnTo>
                <a:lnTo>
                  <a:pt x="5565" y="3234"/>
                </a:lnTo>
                <a:lnTo>
                  <a:pt x="3346" y="1227"/>
                </a:lnTo>
                <a:lnTo>
                  <a:pt x="2119" y="0"/>
                </a:lnTo>
                <a:close/>
              </a:path>
              <a:path w="7619" h="8254">
                <a:moveTo>
                  <a:pt x="6965" y="5292"/>
                </a:moveTo>
                <a:lnTo>
                  <a:pt x="6817" y="5800"/>
                </a:lnTo>
                <a:lnTo>
                  <a:pt x="6965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5009285" y="12285786"/>
            <a:ext cx="7808" cy="7659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007524" y="12283592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56" y="0"/>
                </a:moveTo>
                <a:lnTo>
                  <a:pt x="0" y="2664"/>
                </a:lnTo>
                <a:lnTo>
                  <a:pt x="768" y="3619"/>
                </a:lnTo>
                <a:lnTo>
                  <a:pt x="1214" y="4300"/>
                </a:lnTo>
                <a:lnTo>
                  <a:pt x="1710" y="4784"/>
                </a:lnTo>
                <a:lnTo>
                  <a:pt x="3024" y="6494"/>
                </a:lnTo>
                <a:lnTo>
                  <a:pt x="4238" y="8118"/>
                </a:lnTo>
                <a:lnTo>
                  <a:pt x="5156" y="6494"/>
                </a:lnTo>
                <a:lnTo>
                  <a:pt x="6184" y="5689"/>
                </a:lnTo>
                <a:lnTo>
                  <a:pt x="7325" y="4920"/>
                </a:lnTo>
                <a:lnTo>
                  <a:pt x="7900" y="2937"/>
                </a:lnTo>
                <a:lnTo>
                  <a:pt x="5837" y="2937"/>
                </a:lnTo>
                <a:lnTo>
                  <a:pt x="3482" y="1103"/>
                </a:lnTo>
                <a:lnTo>
                  <a:pt x="2156" y="0"/>
                </a:lnTo>
                <a:close/>
              </a:path>
              <a:path w="8255" h="8254">
                <a:moveTo>
                  <a:pt x="7393" y="4920"/>
                </a:moveTo>
                <a:lnTo>
                  <a:pt x="7263" y="5428"/>
                </a:lnTo>
                <a:lnTo>
                  <a:pt x="7393" y="4920"/>
                </a:lnTo>
                <a:close/>
              </a:path>
              <a:path w="8255" h="8254">
                <a:moveTo>
                  <a:pt x="7944" y="2764"/>
                </a:moveTo>
                <a:lnTo>
                  <a:pt x="5837" y="2937"/>
                </a:lnTo>
                <a:lnTo>
                  <a:pt x="7900" y="2937"/>
                </a:lnTo>
                <a:lnTo>
                  <a:pt x="7944" y="2764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5006928" y="12283766"/>
            <a:ext cx="8304" cy="778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5005541" y="1228159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44" y="0"/>
                </a:moveTo>
                <a:lnTo>
                  <a:pt x="0" y="2677"/>
                </a:lnTo>
                <a:lnTo>
                  <a:pt x="768" y="3594"/>
                </a:lnTo>
                <a:lnTo>
                  <a:pt x="1227" y="4288"/>
                </a:lnTo>
                <a:lnTo>
                  <a:pt x="1722" y="4759"/>
                </a:lnTo>
                <a:lnTo>
                  <a:pt x="3027" y="6469"/>
                </a:lnTo>
                <a:lnTo>
                  <a:pt x="4238" y="8106"/>
                </a:lnTo>
                <a:lnTo>
                  <a:pt x="5156" y="6469"/>
                </a:lnTo>
                <a:lnTo>
                  <a:pt x="6197" y="5689"/>
                </a:lnTo>
                <a:lnTo>
                  <a:pt x="7288" y="4908"/>
                </a:lnTo>
                <a:lnTo>
                  <a:pt x="7886" y="2937"/>
                </a:lnTo>
                <a:lnTo>
                  <a:pt x="5850" y="2937"/>
                </a:lnTo>
                <a:lnTo>
                  <a:pt x="3470" y="1115"/>
                </a:lnTo>
                <a:lnTo>
                  <a:pt x="2144" y="0"/>
                </a:lnTo>
                <a:close/>
              </a:path>
              <a:path w="8255" h="8254">
                <a:moveTo>
                  <a:pt x="7393" y="4908"/>
                </a:moveTo>
                <a:lnTo>
                  <a:pt x="7263" y="5428"/>
                </a:lnTo>
                <a:lnTo>
                  <a:pt x="7393" y="4908"/>
                </a:lnTo>
                <a:close/>
              </a:path>
              <a:path w="8255" h="8254">
                <a:moveTo>
                  <a:pt x="7932" y="2751"/>
                </a:moveTo>
                <a:lnTo>
                  <a:pt x="5850" y="2937"/>
                </a:lnTo>
                <a:lnTo>
                  <a:pt x="7886" y="2937"/>
                </a:lnTo>
                <a:lnTo>
                  <a:pt x="793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004946" y="12281782"/>
            <a:ext cx="8304" cy="777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5003533" y="12279662"/>
            <a:ext cx="8255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1970" y="0"/>
                </a:moveTo>
                <a:lnTo>
                  <a:pt x="0" y="2565"/>
                </a:lnTo>
                <a:lnTo>
                  <a:pt x="793" y="3495"/>
                </a:lnTo>
                <a:lnTo>
                  <a:pt x="1239" y="4152"/>
                </a:lnTo>
                <a:lnTo>
                  <a:pt x="1760" y="4623"/>
                </a:lnTo>
                <a:lnTo>
                  <a:pt x="4362" y="7882"/>
                </a:lnTo>
                <a:lnTo>
                  <a:pt x="5180" y="6333"/>
                </a:lnTo>
                <a:lnTo>
                  <a:pt x="7188" y="4846"/>
                </a:lnTo>
                <a:lnTo>
                  <a:pt x="7666" y="2937"/>
                </a:lnTo>
                <a:lnTo>
                  <a:pt x="5689" y="2937"/>
                </a:lnTo>
                <a:lnTo>
                  <a:pt x="3272" y="1115"/>
                </a:lnTo>
                <a:lnTo>
                  <a:pt x="1970" y="0"/>
                </a:lnTo>
                <a:close/>
              </a:path>
              <a:path w="8255" h="8254">
                <a:moveTo>
                  <a:pt x="7271" y="4846"/>
                </a:moveTo>
                <a:lnTo>
                  <a:pt x="7164" y="5366"/>
                </a:lnTo>
                <a:lnTo>
                  <a:pt x="7271" y="4846"/>
                </a:lnTo>
                <a:close/>
              </a:path>
              <a:path w="8255" h="8254">
                <a:moveTo>
                  <a:pt x="7697" y="2788"/>
                </a:moveTo>
                <a:lnTo>
                  <a:pt x="5689" y="2937"/>
                </a:lnTo>
                <a:lnTo>
                  <a:pt x="7666" y="2937"/>
                </a:lnTo>
                <a:lnTo>
                  <a:pt x="7697" y="278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002963" y="12279874"/>
            <a:ext cx="8056" cy="754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5003484" y="12278569"/>
            <a:ext cx="6350" cy="6985"/>
          </a:xfrm>
          <a:custGeom>
            <a:avLst/>
            <a:gdLst/>
            <a:ahLst/>
            <a:cxnLst/>
            <a:rect l="l" t="t" r="r" b="b"/>
            <a:pathLst>
              <a:path w="6350" h="6984">
                <a:moveTo>
                  <a:pt x="1710" y="0"/>
                </a:moveTo>
                <a:lnTo>
                  <a:pt x="743" y="1536"/>
                </a:lnTo>
                <a:lnTo>
                  <a:pt x="1214" y="2193"/>
                </a:lnTo>
                <a:lnTo>
                  <a:pt x="0" y="3532"/>
                </a:lnTo>
                <a:lnTo>
                  <a:pt x="2466" y="6903"/>
                </a:lnTo>
                <a:lnTo>
                  <a:pt x="3334" y="5379"/>
                </a:lnTo>
                <a:lnTo>
                  <a:pt x="4375" y="4635"/>
                </a:lnTo>
                <a:lnTo>
                  <a:pt x="5453" y="3904"/>
                </a:lnTo>
                <a:lnTo>
                  <a:pt x="6072" y="1908"/>
                </a:lnTo>
                <a:lnTo>
                  <a:pt x="4040" y="1908"/>
                </a:lnTo>
                <a:lnTo>
                  <a:pt x="1710" y="0"/>
                </a:lnTo>
                <a:close/>
              </a:path>
              <a:path w="6350" h="6984">
                <a:moveTo>
                  <a:pt x="5545" y="3904"/>
                </a:moveTo>
                <a:lnTo>
                  <a:pt x="5404" y="4412"/>
                </a:lnTo>
                <a:lnTo>
                  <a:pt x="5545" y="3904"/>
                </a:lnTo>
                <a:close/>
              </a:path>
              <a:path w="6350" h="6984">
                <a:moveTo>
                  <a:pt x="6098" y="1809"/>
                </a:moveTo>
                <a:lnTo>
                  <a:pt x="4040" y="1908"/>
                </a:lnTo>
                <a:lnTo>
                  <a:pt x="6072" y="190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002963" y="12278424"/>
            <a:ext cx="6321" cy="6916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5003149" y="12278037"/>
            <a:ext cx="5080" cy="5715"/>
          </a:xfrm>
          <a:custGeom>
            <a:avLst/>
            <a:gdLst/>
            <a:ahLst/>
            <a:cxnLst/>
            <a:rect l="l" t="t" r="r" b="b"/>
            <a:pathLst>
              <a:path w="5080" h="5715">
                <a:moveTo>
                  <a:pt x="1301" y="0"/>
                </a:moveTo>
                <a:lnTo>
                  <a:pt x="805" y="1549"/>
                </a:lnTo>
                <a:lnTo>
                  <a:pt x="1053" y="1970"/>
                </a:lnTo>
                <a:lnTo>
                  <a:pt x="0" y="3929"/>
                </a:lnTo>
                <a:lnTo>
                  <a:pt x="384" y="4350"/>
                </a:lnTo>
                <a:lnTo>
                  <a:pt x="1326" y="5304"/>
                </a:lnTo>
                <a:lnTo>
                  <a:pt x="2032" y="3929"/>
                </a:lnTo>
                <a:lnTo>
                  <a:pt x="3805" y="2218"/>
                </a:lnTo>
                <a:lnTo>
                  <a:pt x="4322" y="966"/>
                </a:lnTo>
                <a:lnTo>
                  <a:pt x="2925" y="966"/>
                </a:lnTo>
                <a:lnTo>
                  <a:pt x="1301" y="0"/>
                </a:lnTo>
                <a:close/>
              </a:path>
              <a:path w="5080" h="5715">
                <a:moveTo>
                  <a:pt x="3888" y="2218"/>
                </a:moveTo>
                <a:lnTo>
                  <a:pt x="3743" y="2640"/>
                </a:lnTo>
                <a:lnTo>
                  <a:pt x="3888" y="2218"/>
                </a:lnTo>
                <a:close/>
              </a:path>
              <a:path w="5080" h="5715">
                <a:moveTo>
                  <a:pt x="4536" y="347"/>
                </a:moveTo>
                <a:lnTo>
                  <a:pt x="2925" y="966"/>
                </a:lnTo>
                <a:lnTo>
                  <a:pt x="4322" y="966"/>
                </a:lnTo>
                <a:lnTo>
                  <a:pt x="4536" y="34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5002814" y="12277556"/>
            <a:ext cx="4611" cy="580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4989576" y="12281697"/>
            <a:ext cx="142875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138497" y="22228"/>
                </a:moveTo>
                <a:lnTo>
                  <a:pt x="40998" y="22228"/>
                </a:lnTo>
                <a:lnTo>
                  <a:pt x="56147" y="23154"/>
                </a:lnTo>
                <a:lnTo>
                  <a:pt x="80974" y="27669"/>
                </a:lnTo>
                <a:lnTo>
                  <a:pt x="96943" y="32142"/>
                </a:lnTo>
                <a:lnTo>
                  <a:pt x="110343" y="35504"/>
                </a:lnTo>
                <a:lnTo>
                  <a:pt x="121279" y="36497"/>
                </a:lnTo>
                <a:lnTo>
                  <a:pt x="129858" y="33866"/>
                </a:lnTo>
                <a:lnTo>
                  <a:pt x="134553" y="29313"/>
                </a:lnTo>
                <a:lnTo>
                  <a:pt x="138108" y="23239"/>
                </a:lnTo>
                <a:lnTo>
                  <a:pt x="138497" y="22228"/>
                </a:lnTo>
                <a:close/>
              </a:path>
              <a:path w="142875" h="36829">
                <a:moveTo>
                  <a:pt x="52793" y="0"/>
                </a:moveTo>
                <a:lnTo>
                  <a:pt x="24487" y="8414"/>
                </a:lnTo>
                <a:lnTo>
                  <a:pt x="6752" y="20417"/>
                </a:lnTo>
                <a:lnTo>
                  <a:pt x="0" y="26925"/>
                </a:lnTo>
                <a:lnTo>
                  <a:pt x="9828" y="31586"/>
                </a:lnTo>
                <a:lnTo>
                  <a:pt x="14985" y="33222"/>
                </a:lnTo>
                <a:lnTo>
                  <a:pt x="29339" y="25410"/>
                </a:lnTo>
                <a:lnTo>
                  <a:pt x="40998" y="22228"/>
                </a:lnTo>
                <a:lnTo>
                  <a:pt x="138497" y="22228"/>
                </a:lnTo>
                <a:lnTo>
                  <a:pt x="140652" y="16619"/>
                </a:lnTo>
                <a:lnTo>
                  <a:pt x="141118" y="14885"/>
                </a:lnTo>
                <a:lnTo>
                  <a:pt x="124201" y="14885"/>
                </a:lnTo>
                <a:lnTo>
                  <a:pt x="114324" y="11904"/>
                </a:lnTo>
                <a:lnTo>
                  <a:pt x="91261" y="4256"/>
                </a:lnTo>
                <a:lnTo>
                  <a:pt x="52793" y="0"/>
                </a:lnTo>
                <a:close/>
              </a:path>
              <a:path w="142875" h="36829">
                <a:moveTo>
                  <a:pt x="142315" y="10428"/>
                </a:moveTo>
                <a:lnTo>
                  <a:pt x="130372" y="14095"/>
                </a:lnTo>
                <a:lnTo>
                  <a:pt x="124201" y="14885"/>
                </a:lnTo>
                <a:lnTo>
                  <a:pt x="141118" y="14885"/>
                </a:lnTo>
                <a:lnTo>
                  <a:pt x="142315" y="10428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4988089" y="12280258"/>
            <a:ext cx="147496" cy="3768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4988536" y="12279859"/>
            <a:ext cx="147320" cy="28575"/>
          </a:xfrm>
          <a:custGeom>
            <a:avLst/>
            <a:gdLst/>
            <a:ahLst/>
            <a:cxnLst/>
            <a:rect l="l" t="t" r="r" b="b"/>
            <a:pathLst>
              <a:path w="147319" h="28575">
                <a:moveTo>
                  <a:pt x="1897" y="26230"/>
                </a:moveTo>
                <a:lnTo>
                  <a:pt x="0" y="28086"/>
                </a:lnTo>
                <a:lnTo>
                  <a:pt x="1897" y="26230"/>
                </a:lnTo>
                <a:close/>
              </a:path>
              <a:path w="147319" h="28575">
                <a:moveTo>
                  <a:pt x="5604" y="22604"/>
                </a:moveTo>
                <a:lnTo>
                  <a:pt x="4647" y="23450"/>
                </a:lnTo>
                <a:lnTo>
                  <a:pt x="1897" y="26230"/>
                </a:lnTo>
                <a:lnTo>
                  <a:pt x="5604" y="22604"/>
                </a:lnTo>
                <a:close/>
              </a:path>
              <a:path w="147319" h="28575">
                <a:moveTo>
                  <a:pt x="8424" y="20111"/>
                </a:moveTo>
                <a:lnTo>
                  <a:pt x="7053" y="21187"/>
                </a:lnTo>
                <a:lnTo>
                  <a:pt x="5604" y="22604"/>
                </a:lnTo>
                <a:lnTo>
                  <a:pt x="8424" y="20111"/>
                </a:lnTo>
                <a:close/>
              </a:path>
              <a:path w="147319" h="28575">
                <a:moveTo>
                  <a:pt x="10610" y="18395"/>
                </a:moveTo>
                <a:lnTo>
                  <a:pt x="9568" y="19099"/>
                </a:lnTo>
                <a:lnTo>
                  <a:pt x="8424" y="20111"/>
                </a:lnTo>
                <a:lnTo>
                  <a:pt x="10610" y="18395"/>
                </a:lnTo>
                <a:close/>
              </a:path>
              <a:path w="147319" h="28575">
                <a:moveTo>
                  <a:pt x="61209" y="0"/>
                </a:moveTo>
                <a:lnTo>
                  <a:pt x="23237" y="9887"/>
                </a:lnTo>
                <a:lnTo>
                  <a:pt x="10610" y="18395"/>
                </a:lnTo>
                <a:lnTo>
                  <a:pt x="20475" y="11725"/>
                </a:lnTo>
                <a:lnTo>
                  <a:pt x="26338" y="8651"/>
                </a:lnTo>
                <a:lnTo>
                  <a:pt x="32638" y="6172"/>
                </a:lnTo>
                <a:lnTo>
                  <a:pt x="41760" y="3179"/>
                </a:lnTo>
                <a:lnTo>
                  <a:pt x="51408" y="1237"/>
                </a:lnTo>
                <a:lnTo>
                  <a:pt x="61225" y="409"/>
                </a:lnTo>
                <a:lnTo>
                  <a:pt x="71509" y="409"/>
                </a:lnTo>
                <a:lnTo>
                  <a:pt x="71083" y="371"/>
                </a:lnTo>
                <a:lnTo>
                  <a:pt x="61209" y="0"/>
                </a:lnTo>
                <a:close/>
              </a:path>
              <a:path w="147319" h="28575">
                <a:moveTo>
                  <a:pt x="71509" y="409"/>
                </a:moveTo>
                <a:lnTo>
                  <a:pt x="61225" y="409"/>
                </a:lnTo>
                <a:lnTo>
                  <a:pt x="71083" y="681"/>
                </a:lnTo>
                <a:lnTo>
                  <a:pt x="77675" y="1237"/>
                </a:lnTo>
                <a:lnTo>
                  <a:pt x="84122" y="2391"/>
                </a:lnTo>
                <a:lnTo>
                  <a:pt x="90456" y="4226"/>
                </a:lnTo>
                <a:lnTo>
                  <a:pt x="96908" y="6259"/>
                </a:lnTo>
                <a:lnTo>
                  <a:pt x="103049" y="8105"/>
                </a:lnTo>
                <a:lnTo>
                  <a:pt x="109519" y="9357"/>
                </a:lnTo>
                <a:lnTo>
                  <a:pt x="115964" y="10696"/>
                </a:lnTo>
                <a:lnTo>
                  <a:pt x="122595" y="11440"/>
                </a:lnTo>
                <a:lnTo>
                  <a:pt x="130131" y="10981"/>
                </a:lnTo>
                <a:lnTo>
                  <a:pt x="122595" y="10981"/>
                </a:lnTo>
                <a:lnTo>
                  <a:pt x="116063" y="10175"/>
                </a:lnTo>
                <a:lnTo>
                  <a:pt x="103110" y="7758"/>
                </a:lnTo>
                <a:lnTo>
                  <a:pt x="90505" y="4065"/>
                </a:lnTo>
                <a:lnTo>
                  <a:pt x="84147" y="2292"/>
                </a:lnTo>
                <a:lnTo>
                  <a:pt x="77664" y="954"/>
                </a:lnTo>
                <a:lnTo>
                  <a:pt x="71509" y="409"/>
                </a:lnTo>
                <a:close/>
              </a:path>
              <a:path w="147319" h="28575">
                <a:moveTo>
                  <a:pt x="147000" y="3817"/>
                </a:moveTo>
                <a:lnTo>
                  <a:pt x="122595" y="10981"/>
                </a:lnTo>
                <a:lnTo>
                  <a:pt x="130131" y="10981"/>
                </a:lnTo>
                <a:lnTo>
                  <a:pt x="146915" y="4065"/>
                </a:lnTo>
                <a:lnTo>
                  <a:pt x="147000" y="3817"/>
                </a:lnTo>
                <a:close/>
              </a:path>
            </a:pathLst>
          </a:custGeom>
          <a:solidFill>
            <a:srgbClr val="F9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4834483" y="12281310"/>
            <a:ext cx="142875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0" y="10416"/>
                </a:moveTo>
                <a:lnTo>
                  <a:pt x="21059" y="36494"/>
                </a:lnTo>
                <a:lnTo>
                  <a:pt x="31989" y="35499"/>
                </a:lnTo>
                <a:lnTo>
                  <a:pt x="45389" y="32139"/>
                </a:lnTo>
                <a:lnTo>
                  <a:pt x="61365" y="27682"/>
                </a:lnTo>
                <a:lnTo>
                  <a:pt x="86200" y="23167"/>
                </a:lnTo>
                <a:lnTo>
                  <a:pt x="101358" y="22240"/>
                </a:lnTo>
                <a:lnTo>
                  <a:pt x="137473" y="22240"/>
                </a:lnTo>
                <a:lnTo>
                  <a:pt x="135577" y="20415"/>
                </a:lnTo>
                <a:lnTo>
                  <a:pt x="127401" y="14886"/>
                </a:lnTo>
                <a:lnTo>
                  <a:pt x="18131" y="14886"/>
                </a:lnTo>
                <a:lnTo>
                  <a:pt x="11955" y="14095"/>
                </a:lnTo>
                <a:lnTo>
                  <a:pt x="0" y="10416"/>
                </a:lnTo>
                <a:close/>
              </a:path>
              <a:path w="142875" h="36829">
                <a:moveTo>
                  <a:pt x="137473" y="22240"/>
                </a:moveTo>
                <a:lnTo>
                  <a:pt x="101358" y="22240"/>
                </a:lnTo>
                <a:lnTo>
                  <a:pt x="113033" y="25423"/>
                </a:lnTo>
                <a:lnTo>
                  <a:pt x="127416" y="33234"/>
                </a:lnTo>
                <a:lnTo>
                  <a:pt x="128210" y="33048"/>
                </a:lnTo>
                <a:lnTo>
                  <a:pt x="142327" y="26913"/>
                </a:lnTo>
                <a:lnTo>
                  <a:pt x="137473" y="22240"/>
                </a:lnTo>
                <a:close/>
              </a:path>
              <a:path w="142875" h="36829">
                <a:moveTo>
                  <a:pt x="89535" y="0"/>
                </a:moveTo>
                <a:lnTo>
                  <a:pt x="51090" y="4231"/>
                </a:lnTo>
                <a:lnTo>
                  <a:pt x="28015" y="11896"/>
                </a:lnTo>
                <a:lnTo>
                  <a:pt x="18131" y="14886"/>
                </a:lnTo>
                <a:lnTo>
                  <a:pt x="127401" y="14886"/>
                </a:lnTo>
                <a:lnTo>
                  <a:pt x="117838" y="8419"/>
                </a:lnTo>
                <a:lnTo>
                  <a:pt x="89535" y="0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4830801" y="12279862"/>
            <a:ext cx="147248" cy="3771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4830925" y="12279690"/>
            <a:ext cx="276735" cy="3486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4948427" y="12282229"/>
            <a:ext cx="48215" cy="54846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4950744" y="12310306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4736" y="6036"/>
                </a:moveTo>
                <a:lnTo>
                  <a:pt x="1276" y="6036"/>
                </a:lnTo>
                <a:lnTo>
                  <a:pt x="3371" y="6222"/>
                </a:lnTo>
                <a:lnTo>
                  <a:pt x="4598" y="7027"/>
                </a:lnTo>
                <a:lnTo>
                  <a:pt x="4736" y="6036"/>
                </a:lnTo>
                <a:close/>
              </a:path>
              <a:path w="5715" h="7620">
                <a:moveTo>
                  <a:pt x="3036" y="0"/>
                </a:moveTo>
                <a:lnTo>
                  <a:pt x="2528" y="1425"/>
                </a:lnTo>
                <a:lnTo>
                  <a:pt x="1536" y="3904"/>
                </a:lnTo>
                <a:lnTo>
                  <a:pt x="0" y="4747"/>
                </a:lnTo>
                <a:lnTo>
                  <a:pt x="1487" y="6420"/>
                </a:lnTo>
                <a:lnTo>
                  <a:pt x="1276" y="6036"/>
                </a:lnTo>
                <a:lnTo>
                  <a:pt x="4736" y="6036"/>
                </a:lnTo>
                <a:lnTo>
                  <a:pt x="5106" y="3371"/>
                </a:lnTo>
                <a:lnTo>
                  <a:pt x="5304" y="2764"/>
                </a:lnTo>
                <a:lnTo>
                  <a:pt x="5366" y="2069"/>
                </a:lnTo>
                <a:lnTo>
                  <a:pt x="5577" y="1003"/>
                </a:lnTo>
                <a:lnTo>
                  <a:pt x="3036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4950781" y="12310191"/>
            <a:ext cx="5701" cy="697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4951278" y="12306800"/>
            <a:ext cx="5080" cy="7620"/>
          </a:xfrm>
          <a:custGeom>
            <a:avLst/>
            <a:gdLst/>
            <a:ahLst/>
            <a:cxnLst/>
            <a:rect l="l" t="t" r="r" b="b"/>
            <a:pathLst>
              <a:path w="5080" h="7620">
                <a:moveTo>
                  <a:pt x="4803" y="6879"/>
                </a:moveTo>
                <a:lnTo>
                  <a:pt x="3495" y="6879"/>
                </a:lnTo>
                <a:lnTo>
                  <a:pt x="4784" y="7535"/>
                </a:lnTo>
                <a:lnTo>
                  <a:pt x="4803" y="6879"/>
                </a:lnTo>
                <a:close/>
              </a:path>
              <a:path w="5080" h="7620">
                <a:moveTo>
                  <a:pt x="2441" y="0"/>
                </a:moveTo>
                <a:lnTo>
                  <a:pt x="1425" y="4635"/>
                </a:lnTo>
                <a:lnTo>
                  <a:pt x="0" y="5813"/>
                </a:lnTo>
                <a:lnTo>
                  <a:pt x="1685" y="7436"/>
                </a:lnTo>
                <a:lnTo>
                  <a:pt x="1425" y="7064"/>
                </a:lnTo>
                <a:lnTo>
                  <a:pt x="2466" y="6990"/>
                </a:lnTo>
                <a:lnTo>
                  <a:pt x="3495" y="6879"/>
                </a:lnTo>
                <a:lnTo>
                  <a:pt x="4803" y="6879"/>
                </a:lnTo>
                <a:lnTo>
                  <a:pt x="4871" y="3383"/>
                </a:lnTo>
                <a:lnTo>
                  <a:pt x="5019" y="681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4951278" y="12306497"/>
            <a:ext cx="5081" cy="758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4951191" y="12304159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35" y="0"/>
                </a:moveTo>
                <a:lnTo>
                  <a:pt x="1648" y="1512"/>
                </a:lnTo>
                <a:lnTo>
                  <a:pt x="1388" y="4734"/>
                </a:lnTo>
                <a:lnTo>
                  <a:pt x="0" y="6098"/>
                </a:lnTo>
                <a:lnTo>
                  <a:pt x="2082" y="7449"/>
                </a:lnTo>
                <a:lnTo>
                  <a:pt x="1735" y="7126"/>
                </a:lnTo>
                <a:lnTo>
                  <a:pt x="2863" y="6916"/>
                </a:lnTo>
                <a:lnTo>
                  <a:pt x="4003" y="6643"/>
                </a:lnTo>
                <a:lnTo>
                  <a:pt x="5458" y="6643"/>
                </a:lnTo>
                <a:lnTo>
                  <a:pt x="5190" y="4734"/>
                </a:lnTo>
                <a:lnTo>
                  <a:pt x="4970" y="2987"/>
                </a:lnTo>
                <a:lnTo>
                  <a:pt x="4844" y="1722"/>
                </a:lnTo>
                <a:lnTo>
                  <a:pt x="4796" y="1512"/>
                </a:lnTo>
                <a:lnTo>
                  <a:pt x="4672" y="297"/>
                </a:lnTo>
                <a:lnTo>
                  <a:pt x="1735" y="0"/>
                </a:lnTo>
                <a:close/>
              </a:path>
              <a:path w="5715" h="7620">
                <a:moveTo>
                  <a:pt x="5458" y="6643"/>
                </a:moveTo>
                <a:lnTo>
                  <a:pt x="4003" y="6643"/>
                </a:lnTo>
                <a:lnTo>
                  <a:pt x="5528" y="7126"/>
                </a:lnTo>
                <a:lnTo>
                  <a:pt x="5458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4951278" y="12303672"/>
            <a:ext cx="5453" cy="780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4951265" y="12300818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84" y="0"/>
                </a:moveTo>
                <a:lnTo>
                  <a:pt x="1616" y="2293"/>
                </a:lnTo>
                <a:lnTo>
                  <a:pt x="1375" y="4734"/>
                </a:lnTo>
                <a:lnTo>
                  <a:pt x="0" y="6085"/>
                </a:lnTo>
                <a:lnTo>
                  <a:pt x="2119" y="7461"/>
                </a:lnTo>
                <a:lnTo>
                  <a:pt x="1784" y="7114"/>
                </a:lnTo>
                <a:lnTo>
                  <a:pt x="4040" y="6668"/>
                </a:lnTo>
                <a:lnTo>
                  <a:pt x="5524" y="6668"/>
                </a:lnTo>
                <a:lnTo>
                  <a:pt x="5007" y="3024"/>
                </a:lnTo>
                <a:lnTo>
                  <a:pt x="4891" y="1722"/>
                </a:lnTo>
                <a:lnTo>
                  <a:pt x="4846" y="1499"/>
                </a:lnTo>
                <a:lnTo>
                  <a:pt x="4734" y="272"/>
                </a:lnTo>
                <a:lnTo>
                  <a:pt x="1784" y="0"/>
                </a:lnTo>
                <a:close/>
              </a:path>
              <a:path w="5715" h="7620">
                <a:moveTo>
                  <a:pt x="5524" y="6668"/>
                </a:moveTo>
                <a:lnTo>
                  <a:pt x="4040" y="6668"/>
                </a:lnTo>
                <a:lnTo>
                  <a:pt x="5589" y="7126"/>
                </a:lnTo>
                <a:lnTo>
                  <a:pt x="5524" y="666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4951278" y="12300337"/>
            <a:ext cx="5577" cy="777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4951501" y="12297985"/>
            <a:ext cx="5715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10" y="0"/>
                </a:moveTo>
                <a:lnTo>
                  <a:pt x="1623" y="1499"/>
                </a:lnTo>
                <a:lnTo>
                  <a:pt x="1351" y="4709"/>
                </a:lnTo>
                <a:lnTo>
                  <a:pt x="0" y="6098"/>
                </a:lnTo>
                <a:lnTo>
                  <a:pt x="1115" y="6817"/>
                </a:lnTo>
                <a:lnTo>
                  <a:pt x="2045" y="7449"/>
                </a:lnTo>
                <a:lnTo>
                  <a:pt x="1710" y="7102"/>
                </a:lnTo>
                <a:lnTo>
                  <a:pt x="3941" y="6643"/>
                </a:lnTo>
                <a:lnTo>
                  <a:pt x="5381" y="6643"/>
                </a:lnTo>
                <a:lnTo>
                  <a:pt x="4908" y="2987"/>
                </a:lnTo>
                <a:lnTo>
                  <a:pt x="4782" y="1710"/>
                </a:lnTo>
                <a:lnTo>
                  <a:pt x="4734" y="1499"/>
                </a:lnTo>
                <a:lnTo>
                  <a:pt x="4635" y="297"/>
                </a:lnTo>
                <a:lnTo>
                  <a:pt x="1710" y="0"/>
                </a:lnTo>
                <a:close/>
              </a:path>
              <a:path w="5715" h="7620">
                <a:moveTo>
                  <a:pt x="5381" y="6643"/>
                </a:moveTo>
                <a:lnTo>
                  <a:pt x="3941" y="6643"/>
                </a:lnTo>
                <a:lnTo>
                  <a:pt x="5441" y="7102"/>
                </a:lnTo>
                <a:lnTo>
                  <a:pt x="5381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4951526" y="12297487"/>
            <a:ext cx="5453" cy="775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4951364" y="12295165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22" y="0"/>
                </a:moveTo>
                <a:lnTo>
                  <a:pt x="1735" y="1474"/>
                </a:lnTo>
                <a:lnTo>
                  <a:pt x="1412" y="4709"/>
                </a:lnTo>
                <a:lnTo>
                  <a:pt x="0" y="6048"/>
                </a:lnTo>
                <a:lnTo>
                  <a:pt x="2169" y="7411"/>
                </a:lnTo>
                <a:lnTo>
                  <a:pt x="1797" y="7089"/>
                </a:lnTo>
                <a:lnTo>
                  <a:pt x="2999" y="6891"/>
                </a:lnTo>
                <a:lnTo>
                  <a:pt x="4127" y="6618"/>
                </a:lnTo>
                <a:lnTo>
                  <a:pt x="5665" y="6618"/>
                </a:lnTo>
                <a:lnTo>
                  <a:pt x="5131" y="2987"/>
                </a:lnTo>
                <a:lnTo>
                  <a:pt x="5032" y="1698"/>
                </a:lnTo>
                <a:lnTo>
                  <a:pt x="4846" y="285"/>
                </a:lnTo>
                <a:lnTo>
                  <a:pt x="1822" y="0"/>
                </a:lnTo>
                <a:close/>
              </a:path>
              <a:path w="6350" h="7620">
                <a:moveTo>
                  <a:pt x="5665" y="6618"/>
                </a:moveTo>
                <a:lnTo>
                  <a:pt x="4127" y="6618"/>
                </a:lnTo>
                <a:lnTo>
                  <a:pt x="5738" y="7114"/>
                </a:lnTo>
                <a:lnTo>
                  <a:pt x="5665" y="661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4951402" y="12294661"/>
            <a:ext cx="5701" cy="777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4951178" y="12292310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34" y="0"/>
                </a:moveTo>
                <a:lnTo>
                  <a:pt x="1738" y="1487"/>
                </a:lnTo>
                <a:lnTo>
                  <a:pt x="1462" y="4697"/>
                </a:lnTo>
                <a:lnTo>
                  <a:pt x="0" y="6073"/>
                </a:lnTo>
                <a:lnTo>
                  <a:pt x="2218" y="7449"/>
                </a:lnTo>
                <a:lnTo>
                  <a:pt x="1834" y="7102"/>
                </a:lnTo>
                <a:lnTo>
                  <a:pt x="3024" y="6891"/>
                </a:lnTo>
                <a:lnTo>
                  <a:pt x="4201" y="6655"/>
                </a:lnTo>
                <a:lnTo>
                  <a:pt x="5734" y="6655"/>
                </a:lnTo>
                <a:lnTo>
                  <a:pt x="5205" y="2999"/>
                </a:lnTo>
                <a:lnTo>
                  <a:pt x="5101" y="1722"/>
                </a:lnTo>
                <a:lnTo>
                  <a:pt x="5057" y="1487"/>
                </a:lnTo>
                <a:lnTo>
                  <a:pt x="4908" y="272"/>
                </a:lnTo>
                <a:lnTo>
                  <a:pt x="1834" y="0"/>
                </a:lnTo>
                <a:close/>
              </a:path>
              <a:path w="6350" h="7620">
                <a:moveTo>
                  <a:pt x="5734" y="6655"/>
                </a:moveTo>
                <a:lnTo>
                  <a:pt x="4201" y="6655"/>
                </a:lnTo>
                <a:lnTo>
                  <a:pt x="5800" y="7139"/>
                </a:lnTo>
                <a:lnTo>
                  <a:pt x="5734" y="66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4951278" y="12291810"/>
            <a:ext cx="5701" cy="777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4950794" y="12289361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54" y="0"/>
                </a:moveTo>
                <a:lnTo>
                  <a:pt x="2246" y="1760"/>
                </a:lnTo>
                <a:lnTo>
                  <a:pt x="1698" y="4672"/>
                </a:lnTo>
                <a:lnTo>
                  <a:pt x="0" y="5912"/>
                </a:lnTo>
                <a:lnTo>
                  <a:pt x="1340" y="6829"/>
                </a:lnTo>
                <a:lnTo>
                  <a:pt x="2330" y="7473"/>
                </a:lnTo>
                <a:lnTo>
                  <a:pt x="1945" y="7114"/>
                </a:lnTo>
                <a:lnTo>
                  <a:pt x="3259" y="6990"/>
                </a:lnTo>
                <a:lnTo>
                  <a:pt x="4573" y="6829"/>
                </a:lnTo>
                <a:lnTo>
                  <a:pt x="6271" y="6829"/>
                </a:lnTo>
                <a:lnTo>
                  <a:pt x="6091" y="4672"/>
                </a:lnTo>
                <a:lnTo>
                  <a:pt x="6036" y="2565"/>
                </a:lnTo>
                <a:lnTo>
                  <a:pt x="5933" y="1710"/>
                </a:lnTo>
                <a:lnTo>
                  <a:pt x="5862" y="545"/>
                </a:lnTo>
                <a:lnTo>
                  <a:pt x="2454" y="0"/>
                </a:lnTo>
                <a:close/>
              </a:path>
              <a:path w="6350" h="7620">
                <a:moveTo>
                  <a:pt x="6271" y="6829"/>
                </a:moveTo>
                <a:lnTo>
                  <a:pt x="4573" y="6829"/>
                </a:lnTo>
                <a:lnTo>
                  <a:pt x="6321" y="7424"/>
                </a:lnTo>
                <a:lnTo>
                  <a:pt x="6271" y="682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4950906" y="12288996"/>
            <a:ext cx="6197" cy="7647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4950955" y="12286529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91" y="0"/>
                </a:moveTo>
                <a:lnTo>
                  <a:pt x="2211" y="1735"/>
                </a:lnTo>
                <a:lnTo>
                  <a:pt x="1673" y="4660"/>
                </a:lnTo>
                <a:lnTo>
                  <a:pt x="0" y="5924"/>
                </a:lnTo>
                <a:lnTo>
                  <a:pt x="2330" y="7461"/>
                </a:lnTo>
                <a:lnTo>
                  <a:pt x="1945" y="7102"/>
                </a:lnTo>
                <a:lnTo>
                  <a:pt x="4598" y="6817"/>
                </a:lnTo>
                <a:lnTo>
                  <a:pt x="6264" y="6817"/>
                </a:lnTo>
                <a:lnTo>
                  <a:pt x="6160" y="5342"/>
                </a:lnTo>
                <a:lnTo>
                  <a:pt x="6091" y="4660"/>
                </a:lnTo>
                <a:lnTo>
                  <a:pt x="6036" y="2528"/>
                </a:lnTo>
                <a:lnTo>
                  <a:pt x="5899" y="1735"/>
                </a:lnTo>
                <a:lnTo>
                  <a:pt x="5862" y="532"/>
                </a:lnTo>
                <a:lnTo>
                  <a:pt x="2491" y="0"/>
                </a:lnTo>
                <a:close/>
              </a:path>
              <a:path w="6350" h="7620">
                <a:moveTo>
                  <a:pt x="6264" y="6817"/>
                </a:moveTo>
                <a:lnTo>
                  <a:pt x="4598" y="6817"/>
                </a:lnTo>
                <a:lnTo>
                  <a:pt x="6308" y="7436"/>
                </a:lnTo>
                <a:lnTo>
                  <a:pt x="6264" y="681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4951030" y="12286158"/>
            <a:ext cx="6321" cy="7672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4951352" y="12283671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41" y="0"/>
                </a:moveTo>
                <a:lnTo>
                  <a:pt x="2162" y="1797"/>
                </a:lnTo>
                <a:lnTo>
                  <a:pt x="1623" y="4672"/>
                </a:lnTo>
                <a:lnTo>
                  <a:pt x="0" y="5875"/>
                </a:lnTo>
                <a:lnTo>
                  <a:pt x="2131" y="7473"/>
                </a:lnTo>
                <a:lnTo>
                  <a:pt x="1797" y="7102"/>
                </a:lnTo>
                <a:lnTo>
                  <a:pt x="4251" y="6841"/>
                </a:lnTo>
                <a:lnTo>
                  <a:pt x="5846" y="6841"/>
                </a:lnTo>
                <a:lnTo>
                  <a:pt x="5751" y="5379"/>
                </a:lnTo>
                <a:lnTo>
                  <a:pt x="5589" y="557"/>
                </a:lnTo>
                <a:lnTo>
                  <a:pt x="2441" y="0"/>
                </a:lnTo>
                <a:close/>
              </a:path>
              <a:path w="6350" h="7620">
                <a:moveTo>
                  <a:pt x="5846" y="6841"/>
                </a:moveTo>
                <a:lnTo>
                  <a:pt x="4251" y="6841"/>
                </a:lnTo>
                <a:lnTo>
                  <a:pt x="5887" y="7473"/>
                </a:lnTo>
                <a:lnTo>
                  <a:pt x="5846" y="684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4951402" y="12283320"/>
            <a:ext cx="5825" cy="763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4951253" y="12280878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243" y="0"/>
                </a:moveTo>
                <a:lnTo>
                  <a:pt x="2037" y="1673"/>
                </a:lnTo>
                <a:lnTo>
                  <a:pt x="1586" y="4685"/>
                </a:lnTo>
                <a:lnTo>
                  <a:pt x="0" y="5986"/>
                </a:lnTo>
                <a:lnTo>
                  <a:pt x="1227" y="6779"/>
                </a:lnTo>
                <a:lnTo>
                  <a:pt x="2243" y="7473"/>
                </a:lnTo>
                <a:lnTo>
                  <a:pt x="1883" y="7126"/>
                </a:lnTo>
                <a:lnTo>
                  <a:pt x="3160" y="6953"/>
                </a:lnTo>
                <a:lnTo>
                  <a:pt x="4387" y="6755"/>
                </a:lnTo>
                <a:lnTo>
                  <a:pt x="6060" y="6755"/>
                </a:lnTo>
                <a:lnTo>
                  <a:pt x="5689" y="3185"/>
                </a:lnTo>
                <a:lnTo>
                  <a:pt x="5602" y="1673"/>
                </a:lnTo>
                <a:lnTo>
                  <a:pt x="5503" y="446"/>
                </a:lnTo>
                <a:lnTo>
                  <a:pt x="2243" y="0"/>
                </a:lnTo>
                <a:close/>
              </a:path>
              <a:path w="6350" h="7620">
                <a:moveTo>
                  <a:pt x="6060" y="6755"/>
                </a:moveTo>
                <a:lnTo>
                  <a:pt x="4387" y="6755"/>
                </a:lnTo>
                <a:lnTo>
                  <a:pt x="6122" y="7350"/>
                </a:lnTo>
                <a:lnTo>
                  <a:pt x="6060" y="67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4951278" y="12280481"/>
            <a:ext cx="6197" cy="768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4951389" y="12280630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79">
                <a:moveTo>
                  <a:pt x="5803" y="4387"/>
                </a:moveTo>
                <a:lnTo>
                  <a:pt x="1760" y="4387"/>
                </a:lnTo>
                <a:lnTo>
                  <a:pt x="4238" y="4462"/>
                </a:lnTo>
                <a:lnTo>
                  <a:pt x="5850" y="5019"/>
                </a:lnTo>
                <a:lnTo>
                  <a:pt x="5803" y="4387"/>
                </a:lnTo>
                <a:close/>
              </a:path>
              <a:path w="6350" h="5079">
                <a:moveTo>
                  <a:pt x="2441" y="0"/>
                </a:moveTo>
                <a:lnTo>
                  <a:pt x="2181" y="1053"/>
                </a:lnTo>
                <a:lnTo>
                  <a:pt x="1598" y="2850"/>
                </a:lnTo>
                <a:lnTo>
                  <a:pt x="0" y="3482"/>
                </a:lnTo>
                <a:lnTo>
                  <a:pt x="1177" y="4115"/>
                </a:lnTo>
                <a:lnTo>
                  <a:pt x="2131" y="4672"/>
                </a:lnTo>
                <a:lnTo>
                  <a:pt x="1760" y="4387"/>
                </a:lnTo>
                <a:lnTo>
                  <a:pt x="5803" y="4387"/>
                </a:lnTo>
                <a:lnTo>
                  <a:pt x="5732" y="3482"/>
                </a:lnTo>
                <a:lnTo>
                  <a:pt x="5689" y="1958"/>
                </a:lnTo>
                <a:lnTo>
                  <a:pt x="5589" y="656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4951402" y="12280518"/>
            <a:ext cx="20822" cy="3220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4747757" y="12128127"/>
            <a:ext cx="235745" cy="14310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4989452" y="12128127"/>
            <a:ext cx="223103" cy="143269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4969956" y="12326263"/>
            <a:ext cx="26670" cy="4445"/>
          </a:xfrm>
          <a:custGeom>
            <a:avLst/>
            <a:gdLst/>
            <a:ahLst/>
            <a:cxnLst/>
            <a:rect l="l" t="t" r="r" b="b"/>
            <a:pathLst>
              <a:path w="26669" h="4445">
                <a:moveTo>
                  <a:pt x="9133" y="223"/>
                </a:moveTo>
                <a:lnTo>
                  <a:pt x="8972" y="371"/>
                </a:lnTo>
                <a:lnTo>
                  <a:pt x="12245" y="4400"/>
                </a:lnTo>
                <a:lnTo>
                  <a:pt x="12553" y="4127"/>
                </a:lnTo>
                <a:lnTo>
                  <a:pt x="12286" y="4121"/>
                </a:lnTo>
                <a:lnTo>
                  <a:pt x="9133" y="223"/>
                </a:lnTo>
                <a:close/>
              </a:path>
              <a:path w="26669" h="4445">
                <a:moveTo>
                  <a:pt x="0" y="731"/>
                </a:moveTo>
                <a:lnTo>
                  <a:pt x="6978" y="4325"/>
                </a:lnTo>
                <a:lnTo>
                  <a:pt x="7028" y="4176"/>
                </a:lnTo>
                <a:lnTo>
                  <a:pt x="6866" y="4176"/>
                </a:lnTo>
                <a:lnTo>
                  <a:pt x="4647" y="2999"/>
                </a:lnTo>
                <a:lnTo>
                  <a:pt x="0" y="731"/>
                </a:lnTo>
                <a:close/>
              </a:path>
              <a:path w="26669" h="4445">
                <a:moveTo>
                  <a:pt x="17028" y="235"/>
                </a:moveTo>
                <a:lnTo>
                  <a:pt x="16757" y="235"/>
                </a:lnTo>
                <a:lnTo>
                  <a:pt x="19248" y="4300"/>
                </a:lnTo>
                <a:lnTo>
                  <a:pt x="20267" y="4176"/>
                </a:lnTo>
                <a:lnTo>
                  <a:pt x="19348" y="4176"/>
                </a:lnTo>
                <a:lnTo>
                  <a:pt x="17028" y="235"/>
                </a:lnTo>
                <a:close/>
              </a:path>
              <a:path w="26669" h="4445">
                <a:moveTo>
                  <a:pt x="8948" y="0"/>
                </a:moveTo>
                <a:lnTo>
                  <a:pt x="8837" y="136"/>
                </a:lnTo>
                <a:lnTo>
                  <a:pt x="6866" y="4176"/>
                </a:lnTo>
                <a:lnTo>
                  <a:pt x="7028" y="4176"/>
                </a:lnTo>
                <a:lnTo>
                  <a:pt x="8972" y="371"/>
                </a:lnTo>
                <a:lnTo>
                  <a:pt x="8862" y="235"/>
                </a:lnTo>
                <a:lnTo>
                  <a:pt x="9048" y="223"/>
                </a:lnTo>
                <a:lnTo>
                  <a:pt x="8948" y="0"/>
                </a:lnTo>
                <a:close/>
              </a:path>
              <a:path w="26669" h="4445">
                <a:moveTo>
                  <a:pt x="25842" y="3420"/>
                </a:moveTo>
                <a:lnTo>
                  <a:pt x="25260" y="3495"/>
                </a:lnTo>
                <a:lnTo>
                  <a:pt x="21628" y="3842"/>
                </a:lnTo>
                <a:lnTo>
                  <a:pt x="20488" y="4003"/>
                </a:lnTo>
                <a:lnTo>
                  <a:pt x="19383" y="4115"/>
                </a:lnTo>
                <a:lnTo>
                  <a:pt x="20362" y="4164"/>
                </a:lnTo>
                <a:lnTo>
                  <a:pt x="24665" y="3606"/>
                </a:lnTo>
                <a:lnTo>
                  <a:pt x="25260" y="3557"/>
                </a:lnTo>
                <a:lnTo>
                  <a:pt x="25842" y="3445"/>
                </a:lnTo>
                <a:lnTo>
                  <a:pt x="26437" y="3445"/>
                </a:lnTo>
                <a:lnTo>
                  <a:pt x="25842" y="3420"/>
                </a:lnTo>
                <a:close/>
              </a:path>
              <a:path w="26669" h="4445">
                <a:moveTo>
                  <a:pt x="12284" y="4038"/>
                </a:moveTo>
                <a:close/>
              </a:path>
              <a:path w="26669" h="4445">
                <a:moveTo>
                  <a:pt x="16881" y="24"/>
                </a:moveTo>
                <a:lnTo>
                  <a:pt x="12324" y="4003"/>
                </a:lnTo>
                <a:lnTo>
                  <a:pt x="12553" y="4127"/>
                </a:lnTo>
                <a:lnTo>
                  <a:pt x="16796" y="371"/>
                </a:lnTo>
                <a:lnTo>
                  <a:pt x="16757" y="235"/>
                </a:lnTo>
                <a:lnTo>
                  <a:pt x="17028" y="235"/>
                </a:lnTo>
                <a:lnTo>
                  <a:pt x="16881" y="24"/>
                </a:lnTo>
                <a:close/>
              </a:path>
              <a:path w="26669" h="4445">
                <a:moveTo>
                  <a:pt x="16757" y="235"/>
                </a:moveTo>
                <a:lnTo>
                  <a:pt x="16893" y="285"/>
                </a:lnTo>
                <a:lnTo>
                  <a:pt x="16757" y="235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4969993" y="12326998"/>
            <a:ext cx="26670" cy="10795"/>
          </a:xfrm>
          <a:custGeom>
            <a:avLst/>
            <a:gdLst/>
            <a:ahLst/>
            <a:cxnLst/>
            <a:rect l="l" t="t" r="r" b="b"/>
            <a:pathLst>
              <a:path w="26669" h="10795">
                <a:moveTo>
                  <a:pt x="0" y="0"/>
                </a:moveTo>
                <a:lnTo>
                  <a:pt x="20785" y="10275"/>
                </a:lnTo>
                <a:lnTo>
                  <a:pt x="21066" y="9952"/>
                </a:lnTo>
                <a:lnTo>
                  <a:pt x="20537" y="9952"/>
                </a:lnTo>
                <a:lnTo>
                  <a:pt x="12072" y="9295"/>
                </a:lnTo>
                <a:lnTo>
                  <a:pt x="5916" y="8961"/>
                </a:lnTo>
                <a:lnTo>
                  <a:pt x="3594" y="8961"/>
                </a:lnTo>
                <a:lnTo>
                  <a:pt x="3408" y="8824"/>
                </a:lnTo>
                <a:lnTo>
                  <a:pt x="3540" y="8824"/>
                </a:lnTo>
                <a:lnTo>
                  <a:pt x="1126" y="2714"/>
                </a:lnTo>
                <a:lnTo>
                  <a:pt x="0" y="0"/>
                </a:lnTo>
                <a:close/>
              </a:path>
              <a:path w="26669" h="10795">
                <a:moveTo>
                  <a:pt x="26437" y="2714"/>
                </a:moveTo>
                <a:lnTo>
                  <a:pt x="26078" y="3371"/>
                </a:lnTo>
                <a:lnTo>
                  <a:pt x="25520" y="3941"/>
                </a:lnTo>
                <a:lnTo>
                  <a:pt x="25011" y="4660"/>
                </a:lnTo>
                <a:lnTo>
                  <a:pt x="20653" y="9816"/>
                </a:lnTo>
                <a:lnTo>
                  <a:pt x="20537" y="9952"/>
                </a:lnTo>
                <a:lnTo>
                  <a:pt x="21066" y="9952"/>
                </a:lnTo>
                <a:lnTo>
                  <a:pt x="23760" y="6507"/>
                </a:lnTo>
                <a:lnTo>
                  <a:pt x="25681" y="3941"/>
                </a:lnTo>
                <a:lnTo>
                  <a:pt x="26127" y="3420"/>
                </a:lnTo>
                <a:lnTo>
                  <a:pt x="26437" y="2714"/>
                </a:lnTo>
                <a:close/>
              </a:path>
              <a:path w="26669" h="10795">
                <a:moveTo>
                  <a:pt x="3408" y="8824"/>
                </a:moveTo>
                <a:lnTo>
                  <a:pt x="3594" y="8961"/>
                </a:lnTo>
                <a:lnTo>
                  <a:pt x="3543" y="8832"/>
                </a:lnTo>
                <a:lnTo>
                  <a:pt x="3408" y="8824"/>
                </a:lnTo>
                <a:close/>
              </a:path>
              <a:path w="26669" h="10795">
                <a:moveTo>
                  <a:pt x="3543" y="8832"/>
                </a:moveTo>
                <a:lnTo>
                  <a:pt x="3594" y="8961"/>
                </a:lnTo>
                <a:lnTo>
                  <a:pt x="5916" y="8961"/>
                </a:lnTo>
                <a:lnTo>
                  <a:pt x="3543" y="8832"/>
                </a:lnTo>
                <a:close/>
              </a:path>
              <a:path w="26669" h="10795">
                <a:moveTo>
                  <a:pt x="3540" y="8824"/>
                </a:moveTo>
                <a:lnTo>
                  <a:pt x="3408" y="8824"/>
                </a:lnTo>
                <a:lnTo>
                  <a:pt x="3543" y="8832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4975199" y="12362558"/>
            <a:ext cx="11418" cy="38943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4975099" y="12363844"/>
            <a:ext cx="11430" cy="38100"/>
          </a:xfrm>
          <a:custGeom>
            <a:avLst/>
            <a:gdLst/>
            <a:ahLst/>
            <a:cxnLst/>
            <a:rect l="l" t="t" r="r" b="b"/>
            <a:pathLst>
              <a:path w="11430" h="38100">
                <a:moveTo>
                  <a:pt x="0" y="0"/>
                </a:moveTo>
                <a:lnTo>
                  <a:pt x="6617" y="22186"/>
                </a:lnTo>
                <a:lnTo>
                  <a:pt x="6256" y="28111"/>
                </a:lnTo>
                <a:lnTo>
                  <a:pt x="5503" y="34035"/>
                </a:lnTo>
                <a:lnTo>
                  <a:pt x="7250" y="35572"/>
                </a:lnTo>
                <a:lnTo>
                  <a:pt x="11130" y="37667"/>
                </a:lnTo>
                <a:lnTo>
                  <a:pt x="9221" y="36539"/>
                </a:lnTo>
                <a:lnTo>
                  <a:pt x="7350" y="35361"/>
                </a:lnTo>
                <a:lnTo>
                  <a:pt x="5935" y="34035"/>
                </a:lnTo>
                <a:lnTo>
                  <a:pt x="6296" y="31073"/>
                </a:lnTo>
                <a:lnTo>
                  <a:pt x="6619" y="28086"/>
                </a:lnTo>
                <a:lnTo>
                  <a:pt x="6891" y="22186"/>
                </a:lnTo>
                <a:lnTo>
                  <a:pt x="6879" y="19186"/>
                </a:lnTo>
                <a:lnTo>
                  <a:pt x="6234" y="13287"/>
                </a:lnTo>
                <a:lnTo>
                  <a:pt x="5689" y="10337"/>
                </a:lnTo>
                <a:lnTo>
                  <a:pt x="3631" y="4747"/>
                </a:lnTo>
                <a:lnTo>
                  <a:pt x="2268" y="1983"/>
                </a:lnTo>
                <a:lnTo>
                  <a:pt x="0" y="0"/>
                </a:lnTo>
                <a:close/>
              </a:path>
              <a:path w="11430" h="38100">
                <a:moveTo>
                  <a:pt x="5836" y="33942"/>
                </a:moveTo>
                <a:close/>
              </a:path>
              <a:path w="11430" h="38100">
                <a:moveTo>
                  <a:pt x="5847" y="33874"/>
                </a:move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4975199" y="12362516"/>
            <a:ext cx="12065" cy="39370"/>
          </a:xfrm>
          <a:custGeom>
            <a:avLst/>
            <a:gdLst/>
            <a:ahLst/>
            <a:cxnLst/>
            <a:rect l="l" t="t" r="r" b="b"/>
            <a:pathLst>
              <a:path w="12065" h="39370">
                <a:moveTo>
                  <a:pt x="2052" y="37"/>
                </a:moveTo>
                <a:lnTo>
                  <a:pt x="1859" y="37"/>
                </a:lnTo>
                <a:lnTo>
                  <a:pt x="2181" y="111"/>
                </a:lnTo>
                <a:lnTo>
                  <a:pt x="2689" y="396"/>
                </a:lnTo>
                <a:lnTo>
                  <a:pt x="11601" y="25508"/>
                </a:lnTo>
                <a:lnTo>
                  <a:pt x="11316" y="32250"/>
                </a:lnTo>
                <a:lnTo>
                  <a:pt x="11105" y="35622"/>
                </a:lnTo>
                <a:lnTo>
                  <a:pt x="11130" y="38993"/>
                </a:lnTo>
                <a:lnTo>
                  <a:pt x="11192" y="35622"/>
                </a:lnTo>
                <a:lnTo>
                  <a:pt x="11465" y="32250"/>
                </a:lnTo>
                <a:lnTo>
                  <a:pt x="11650" y="28879"/>
                </a:lnTo>
                <a:lnTo>
                  <a:pt x="11799" y="25508"/>
                </a:lnTo>
                <a:lnTo>
                  <a:pt x="11812" y="22099"/>
                </a:lnTo>
                <a:lnTo>
                  <a:pt x="10894" y="15381"/>
                </a:lnTo>
                <a:lnTo>
                  <a:pt x="2454" y="148"/>
                </a:lnTo>
                <a:lnTo>
                  <a:pt x="2052" y="37"/>
                </a:lnTo>
                <a:close/>
              </a:path>
              <a:path w="12065" h="39370">
                <a:moveTo>
                  <a:pt x="1859" y="0"/>
                </a:moveTo>
                <a:lnTo>
                  <a:pt x="1561" y="24"/>
                </a:lnTo>
                <a:lnTo>
                  <a:pt x="756" y="371"/>
                </a:lnTo>
                <a:lnTo>
                  <a:pt x="322" y="855"/>
                </a:lnTo>
                <a:lnTo>
                  <a:pt x="0" y="1326"/>
                </a:lnTo>
                <a:lnTo>
                  <a:pt x="347" y="855"/>
                </a:lnTo>
                <a:lnTo>
                  <a:pt x="756" y="396"/>
                </a:lnTo>
                <a:lnTo>
                  <a:pt x="1561" y="61"/>
                </a:lnTo>
                <a:lnTo>
                  <a:pt x="1859" y="37"/>
                </a:lnTo>
                <a:lnTo>
                  <a:pt x="2052" y="37"/>
                </a:lnTo>
                <a:lnTo>
                  <a:pt x="185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4984990" y="12359720"/>
            <a:ext cx="18344" cy="2297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4984990" y="12359721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737" y="20562"/>
                </a:lnTo>
                <a:lnTo>
                  <a:pt x="0" y="22979"/>
                </a:lnTo>
                <a:lnTo>
                  <a:pt x="850" y="20500"/>
                </a:lnTo>
                <a:lnTo>
                  <a:pt x="1637" y="18058"/>
                </a:lnTo>
                <a:lnTo>
                  <a:pt x="3391" y="13249"/>
                </a:lnTo>
                <a:lnTo>
                  <a:pt x="4412" y="10944"/>
                </a:lnTo>
                <a:lnTo>
                  <a:pt x="6036" y="8986"/>
                </a:lnTo>
                <a:lnTo>
                  <a:pt x="7597" y="7002"/>
                </a:lnTo>
                <a:lnTo>
                  <a:pt x="9680" y="5428"/>
                </a:lnTo>
                <a:lnTo>
                  <a:pt x="13906" y="2615"/>
                </a:lnTo>
                <a:lnTo>
                  <a:pt x="1831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4985015" y="12359715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12828" y="14625"/>
                </a:lnTo>
                <a:lnTo>
                  <a:pt x="11390" y="16757"/>
                </a:lnTo>
                <a:lnTo>
                  <a:pt x="9481" y="18629"/>
                </a:lnTo>
                <a:lnTo>
                  <a:pt x="7250" y="19980"/>
                </a:lnTo>
                <a:lnTo>
                  <a:pt x="5044" y="21380"/>
                </a:lnTo>
                <a:lnTo>
                  <a:pt x="2516" y="22124"/>
                </a:lnTo>
                <a:lnTo>
                  <a:pt x="0" y="22979"/>
                </a:lnTo>
                <a:lnTo>
                  <a:pt x="1276" y="22632"/>
                </a:lnTo>
                <a:lnTo>
                  <a:pt x="2553" y="22335"/>
                </a:lnTo>
                <a:lnTo>
                  <a:pt x="18015" y="2578"/>
                </a:lnTo>
                <a:lnTo>
                  <a:pt x="18319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4960325" y="12365905"/>
            <a:ext cx="23177" cy="2086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4960338" y="12365907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5032" y="1970"/>
                </a:lnTo>
                <a:lnTo>
                  <a:pt x="9965" y="4189"/>
                </a:lnTo>
                <a:lnTo>
                  <a:pt x="12419" y="5441"/>
                </a:lnTo>
                <a:lnTo>
                  <a:pt x="14402" y="7263"/>
                </a:lnTo>
                <a:lnTo>
                  <a:pt x="16484" y="9035"/>
                </a:lnTo>
                <a:lnTo>
                  <a:pt x="17959" y="11341"/>
                </a:lnTo>
                <a:lnTo>
                  <a:pt x="20637" y="16063"/>
                </a:lnTo>
                <a:lnTo>
                  <a:pt x="21876" y="18455"/>
                </a:lnTo>
                <a:lnTo>
                  <a:pt x="23165" y="20860"/>
                </a:lnTo>
                <a:lnTo>
                  <a:pt x="21963" y="18430"/>
                </a:lnTo>
                <a:lnTo>
                  <a:pt x="20785" y="15976"/>
                </a:lnTo>
                <a:lnTo>
                  <a:pt x="19434" y="13621"/>
                </a:lnTo>
                <a:lnTo>
                  <a:pt x="2540" y="892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4960325" y="12365912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14898" y="19348"/>
                </a:lnTo>
                <a:lnTo>
                  <a:pt x="16224" y="19856"/>
                </a:lnTo>
                <a:lnTo>
                  <a:pt x="17612" y="20203"/>
                </a:lnTo>
                <a:lnTo>
                  <a:pt x="18988" y="20426"/>
                </a:lnTo>
                <a:lnTo>
                  <a:pt x="20401" y="20624"/>
                </a:lnTo>
                <a:lnTo>
                  <a:pt x="21764" y="20699"/>
                </a:lnTo>
                <a:lnTo>
                  <a:pt x="23165" y="20860"/>
                </a:lnTo>
                <a:lnTo>
                  <a:pt x="20401" y="20426"/>
                </a:lnTo>
                <a:lnTo>
                  <a:pt x="17637" y="20079"/>
                </a:lnTo>
                <a:lnTo>
                  <a:pt x="15071" y="18988"/>
                </a:lnTo>
                <a:lnTo>
                  <a:pt x="12493" y="17959"/>
                </a:lnTo>
                <a:lnTo>
                  <a:pt x="10163" y="16360"/>
                </a:lnTo>
                <a:lnTo>
                  <a:pt x="8254" y="14328"/>
                </a:lnTo>
                <a:lnTo>
                  <a:pt x="6346" y="12382"/>
                </a:lnTo>
                <a:lnTo>
                  <a:pt x="4771" y="10052"/>
                </a:lnTo>
                <a:lnTo>
                  <a:pt x="3408" y="7610"/>
                </a:lnTo>
                <a:lnTo>
                  <a:pt x="2119" y="5168"/>
                </a:lnTo>
                <a:lnTo>
                  <a:pt x="979" y="2627"/>
                </a:lnTo>
                <a:lnTo>
                  <a:pt x="0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4966771" y="12330493"/>
            <a:ext cx="25780" cy="37939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4981893" y="12336444"/>
            <a:ext cx="18415" cy="31115"/>
          </a:xfrm>
          <a:custGeom>
            <a:avLst/>
            <a:gdLst/>
            <a:ahLst/>
            <a:cxnLst/>
            <a:rect l="l" t="t" r="r" b="b"/>
            <a:pathLst>
              <a:path w="18415" h="31115">
                <a:moveTo>
                  <a:pt x="16561" y="5563"/>
                </a:moveTo>
                <a:lnTo>
                  <a:pt x="17079" y="8800"/>
                </a:lnTo>
                <a:lnTo>
                  <a:pt x="17662" y="12221"/>
                </a:lnTo>
                <a:lnTo>
                  <a:pt x="17070" y="15765"/>
                </a:lnTo>
                <a:lnTo>
                  <a:pt x="14662" y="22223"/>
                </a:lnTo>
                <a:lnTo>
                  <a:pt x="12506" y="25049"/>
                </a:lnTo>
                <a:lnTo>
                  <a:pt x="9643" y="27032"/>
                </a:lnTo>
                <a:lnTo>
                  <a:pt x="8242" y="28049"/>
                </a:lnTo>
                <a:lnTo>
                  <a:pt x="0" y="30751"/>
                </a:lnTo>
                <a:lnTo>
                  <a:pt x="3495" y="30503"/>
                </a:lnTo>
                <a:lnTo>
                  <a:pt x="6953" y="29325"/>
                </a:lnTo>
                <a:lnTo>
                  <a:pt x="12828" y="25409"/>
                </a:lnTo>
                <a:lnTo>
                  <a:pt x="15109" y="22471"/>
                </a:lnTo>
                <a:lnTo>
                  <a:pt x="16360" y="19149"/>
                </a:lnTo>
                <a:lnTo>
                  <a:pt x="17005" y="17513"/>
                </a:lnTo>
                <a:lnTo>
                  <a:pt x="17393" y="15741"/>
                </a:lnTo>
                <a:lnTo>
                  <a:pt x="17637" y="14030"/>
                </a:lnTo>
                <a:lnTo>
                  <a:pt x="17860" y="12283"/>
                </a:lnTo>
                <a:lnTo>
                  <a:pt x="17823" y="10461"/>
                </a:lnTo>
                <a:lnTo>
                  <a:pt x="17129" y="7002"/>
                </a:lnTo>
                <a:lnTo>
                  <a:pt x="16561" y="5563"/>
                </a:lnTo>
                <a:close/>
              </a:path>
              <a:path w="18415" h="31115">
                <a:moveTo>
                  <a:pt x="13812" y="1548"/>
                </a:moveTo>
                <a:lnTo>
                  <a:pt x="14576" y="2342"/>
                </a:lnTo>
                <a:lnTo>
                  <a:pt x="15542" y="3829"/>
                </a:lnTo>
                <a:lnTo>
                  <a:pt x="16460" y="5304"/>
                </a:lnTo>
                <a:lnTo>
                  <a:pt x="16561" y="5563"/>
                </a:lnTo>
                <a:lnTo>
                  <a:pt x="16482" y="5304"/>
                </a:lnTo>
                <a:lnTo>
                  <a:pt x="14638" y="2243"/>
                </a:lnTo>
                <a:lnTo>
                  <a:pt x="13812" y="1548"/>
                </a:lnTo>
                <a:close/>
              </a:path>
              <a:path w="18415" h="31115">
                <a:moveTo>
                  <a:pt x="11973" y="0"/>
                </a:moveTo>
                <a:lnTo>
                  <a:pt x="13812" y="1548"/>
                </a:lnTo>
                <a:lnTo>
                  <a:pt x="13336" y="1053"/>
                </a:lnTo>
                <a:lnTo>
                  <a:pt x="11973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4981893" y="12330568"/>
            <a:ext cx="17476" cy="36626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4981893" y="1233056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0"/>
                </a:moveTo>
                <a:lnTo>
                  <a:pt x="8154" y="14848"/>
                </a:lnTo>
                <a:lnTo>
                  <a:pt x="8028" y="21851"/>
                </a:lnTo>
                <a:lnTo>
                  <a:pt x="7522" y="25384"/>
                </a:lnTo>
                <a:lnTo>
                  <a:pt x="6307" y="28693"/>
                </a:lnTo>
                <a:lnTo>
                  <a:pt x="5763" y="30242"/>
                </a:lnTo>
                <a:lnTo>
                  <a:pt x="0" y="36626"/>
                </a:lnTo>
                <a:lnTo>
                  <a:pt x="1599" y="35882"/>
                </a:lnTo>
                <a:lnTo>
                  <a:pt x="8415" y="14848"/>
                </a:lnTo>
                <a:lnTo>
                  <a:pt x="7895" y="11291"/>
                </a:lnTo>
                <a:lnTo>
                  <a:pt x="6531" y="8044"/>
                </a:lnTo>
                <a:lnTo>
                  <a:pt x="5242" y="4821"/>
                </a:lnTo>
                <a:lnTo>
                  <a:pt x="3024" y="1809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4961764" y="12333036"/>
            <a:ext cx="18415" cy="34290"/>
          </a:xfrm>
          <a:custGeom>
            <a:avLst/>
            <a:gdLst/>
            <a:ahLst/>
            <a:cxnLst/>
            <a:rect l="l" t="t" r="r" b="b"/>
            <a:pathLst>
              <a:path w="18415" h="34290">
                <a:moveTo>
                  <a:pt x="4151" y="4725"/>
                </a:moveTo>
                <a:lnTo>
                  <a:pt x="3185" y="5775"/>
                </a:lnTo>
                <a:lnTo>
                  <a:pt x="161" y="11142"/>
                </a:lnTo>
                <a:lnTo>
                  <a:pt x="0" y="15530"/>
                </a:lnTo>
                <a:lnTo>
                  <a:pt x="892" y="19459"/>
                </a:lnTo>
                <a:lnTo>
                  <a:pt x="1747" y="23425"/>
                </a:lnTo>
                <a:lnTo>
                  <a:pt x="3842" y="27193"/>
                </a:lnTo>
                <a:lnTo>
                  <a:pt x="7027" y="29771"/>
                </a:lnTo>
                <a:lnTo>
                  <a:pt x="10151" y="32349"/>
                </a:lnTo>
                <a:lnTo>
                  <a:pt x="14117" y="33849"/>
                </a:lnTo>
                <a:lnTo>
                  <a:pt x="18145" y="34159"/>
                </a:lnTo>
                <a:lnTo>
                  <a:pt x="16162" y="33936"/>
                </a:lnTo>
                <a:lnTo>
                  <a:pt x="14204" y="33353"/>
                </a:lnTo>
                <a:lnTo>
                  <a:pt x="10523" y="31792"/>
                </a:lnTo>
                <a:lnTo>
                  <a:pt x="8787" y="30775"/>
                </a:lnTo>
                <a:lnTo>
                  <a:pt x="7275" y="29437"/>
                </a:lnTo>
                <a:lnTo>
                  <a:pt x="4251" y="26859"/>
                </a:lnTo>
                <a:lnTo>
                  <a:pt x="2193" y="23239"/>
                </a:lnTo>
                <a:lnTo>
                  <a:pt x="1388" y="19348"/>
                </a:lnTo>
                <a:lnTo>
                  <a:pt x="954" y="17389"/>
                </a:lnTo>
                <a:lnTo>
                  <a:pt x="756" y="15381"/>
                </a:lnTo>
                <a:lnTo>
                  <a:pt x="1090" y="11452"/>
                </a:lnTo>
                <a:lnTo>
                  <a:pt x="1636" y="9506"/>
                </a:lnTo>
                <a:lnTo>
                  <a:pt x="2540" y="7734"/>
                </a:lnTo>
                <a:lnTo>
                  <a:pt x="4151" y="4725"/>
                </a:lnTo>
                <a:close/>
              </a:path>
              <a:path w="18415" h="34290">
                <a:moveTo>
                  <a:pt x="8570" y="1311"/>
                </a:moveTo>
                <a:lnTo>
                  <a:pt x="7783" y="1673"/>
                </a:lnTo>
                <a:lnTo>
                  <a:pt x="4411" y="4238"/>
                </a:lnTo>
                <a:lnTo>
                  <a:pt x="4151" y="4725"/>
                </a:lnTo>
                <a:lnTo>
                  <a:pt x="4629" y="4214"/>
                </a:lnTo>
                <a:lnTo>
                  <a:pt x="6160" y="2974"/>
                </a:lnTo>
                <a:lnTo>
                  <a:pt x="7783" y="1735"/>
                </a:lnTo>
                <a:lnTo>
                  <a:pt x="8570" y="1311"/>
                </a:lnTo>
                <a:close/>
              </a:path>
              <a:path w="18415" h="34290">
                <a:moveTo>
                  <a:pt x="11427" y="0"/>
                </a:moveTo>
                <a:lnTo>
                  <a:pt x="9581" y="768"/>
                </a:lnTo>
                <a:lnTo>
                  <a:pt x="8570" y="1311"/>
                </a:lnTo>
                <a:lnTo>
                  <a:pt x="11427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4962235" y="12330568"/>
            <a:ext cx="17673" cy="36626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4971506" y="12330569"/>
            <a:ext cx="8890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8403" y="0"/>
                </a:moveTo>
                <a:lnTo>
                  <a:pt x="5391" y="1809"/>
                </a:lnTo>
                <a:lnTo>
                  <a:pt x="3210" y="4821"/>
                </a:lnTo>
                <a:lnTo>
                  <a:pt x="1871" y="8044"/>
                </a:lnTo>
                <a:lnTo>
                  <a:pt x="483" y="11291"/>
                </a:lnTo>
                <a:lnTo>
                  <a:pt x="0" y="14848"/>
                </a:lnTo>
                <a:lnTo>
                  <a:pt x="37" y="18344"/>
                </a:lnTo>
                <a:lnTo>
                  <a:pt x="148" y="21851"/>
                </a:lnTo>
                <a:lnTo>
                  <a:pt x="8403" y="36626"/>
                </a:lnTo>
                <a:lnTo>
                  <a:pt x="6804" y="35882"/>
                </a:lnTo>
                <a:lnTo>
                  <a:pt x="5552" y="34581"/>
                </a:lnTo>
                <a:lnTo>
                  <a:pt x="249" y="14848"/>
                </a:lnTo>
                <a:lnTo>
                  <a:pt x="694" y="11353"/>
                </a:lnTo>
                <a:lnTo>
                  <a:pt x="2664" y="6482"/>
                </a:lnTo>
                <a:lnTo>
                  <a:pt x="3532" y="4933"/>
                </a:lnTo>
                <a:lnTo>
                  <a:pt x="5651" y="2206"/>
                </a:lnTo>
                <a:lnTo>
                  <a:pt x="6903" y="941"/>
                </a:lnTo>
                <a:lnTo>
                  <a:pt x="840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4963052" y="12330435"/>
            <a:ext cx="35560" cy="12700"/>
          </a:xfrm>
          <a:custGeom>
            <a:avLst/>
            <a:gdLst/>
            <a:ahLst/>
            <a:cxnLst/>
            <a:rect l="l" t="t" r="r" b="b"/>
            <a:pathLst>
              <a:path w="35559" h="12700">
                <a:moveTo>
                  <a:pt x="22308" y="260"/>
                </a:moveTo>
                <a:lnTo>
                  <a:pt x="21591" y="260"/>
                </a:lnTo>
                <a:lnTo>
                  <a:pt x="25396" y="1549"/>
                </a:lnTo>
                <a:lnTo>
                  <a:pt x="30289" y="4784"/>
                </a:lnTo>
                <a:lnTo>
                  <a:pt x="31693" y="5999"/>
                </a:lnTo>
                <a:lnTo>
                  <a:pt x="32916" y="7498"/>
                </a:lnTo>
                <a:lnTo>
                  <a:pt x="34147" y="8936"/>
                </a:lnTo>
                <a:lnTo>
                  <a:pt x="35200" y="10622"/>
                </a:lnTo>
                <a:lnTo>
                  <a:pt x="35498" y="12543"/>
                </a:lnTo>
                <a:lnTo>
                  <a:pt x="35247" y="10597"/>
                </a:lnTo>
                <a:lnTo>
                  <a:pt x="34196" y="8886"/>
                </a:lnTo>
                <a:lnTo>
                  <a:pt x="31779" y="5875"/>
                </a:lnTo>
                <a:lnTo>
                  <a:pt x="30304" y="4598"/>
                </a:lnTo>
                <a:lnTo>
                  <a:pt x="25483" y="1363"/>
                </a:lnTo>
                <a:lnTo>
                  <a:pt x="22308" y="260"/>
                </a:lnTo>
                <a:close/>
              </a:path>
              <a:path w="35559" h="12700">
                <a:moveTo>
                  <a:pt x="17773" y="0"/>
                </a:moveTo>
                <a:lnTo>
                  <a:pt x="0" y="12407"/>
                </a:lnTo>
                <a:lnTo>
                  <a:pt x="619" y="10597"/>
                </a:lnTo>
                <a:lnTo>
                  <a:pt x="1629" y="8886"/>
                </a:lnTo>
                <a:lnTo>
                  <a:pt x="2845" y="7473"/>
                </a:lnTo>
                <a:lnTo>
                  <a:pt x="3991" y="5999"/>
                </a:lnTo>
                <a:lnTo>
                  <a:pt x="5441" y="4784"/>
                </a:lnTo>
                <a:lnTo>
                  <a:pt x="10275" y="1698"/>
                </a:lnTo>
                <a:lnTo>
                  <a:pt x="14030" y="681"/>
                </a:lnTo>
                <a:lnTo>
                  <a:pt x="17773" y="272"/>
                </a:lnTo>
                <a:lnTo>
                  <a:pt x="22308" y="260"/>
                </a:lnTo>
                <a:lnTo>
                  <a:pt x="21665" y="37"/>
                </a:lnTo>
                <a:lnTo>
                  <a:pt x="1777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5003335" y="12341574"/>
            <a:ext cx="70525" cy="61613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016579" y="12369034"/>
            <a:ext cx="17780" cy="31115"/>
          </a:xfrm>
          <a:custGeom>
            <a:avLst/>
            <a:gdLst/>
            <a:ahLst/>
            <a:cxnLst/>
            <a:rect l="l" t="t" r="r" b="b"/>
            <a:pathLst>
              <a:path w="17780" h="31115">
                <a:moveTo>
                  <a:pt x="7540" y="0"/>
                </a:moveTo>
                <a:lnTo>
                  <a:pt x="0" y="13324"/>
                </a:lnTo>
                <a:lnTo>
                  <a:pt x="538" y="16955"/>
                </a:lnTo>
                <a:lnTo>
                  <a:pt x="2050" y="19286"/>
                </a:lnTo>
                <a:lnTo>
                  <a:pt x="3066" y="22979"/>
                </a:lnTo>
                <a:lnTo>
                  <a:pt x="3216" y="23996"/>
                </a:lnTo>
                <a:lnTo>
                  <a:pt x="3359" y="24776"/>
                </a:lnTo>
                <a:lnTo>
                  <a:pt x="3425" y="25557"/>
                </a:lnTo>
                <a:lnTo>
                  <a:pt x="3512" y="26227"/>
                </a:lnTo>
                <a:lnTo>
                  <a:pt x="3624" y="27702"/>
                </a:lnTo>
                <a:lnTo>
                  <a:pt x="3711" y="28458"/>
                </a:lnTo>
                <a:lnTo>
                  <a:pt x="3859" y="29028"/>
                </a:lnTo>
                <a:lnTo>
                  <a:pt x="3971" y="29350"/>
                </a:lnTo>
                <a:lnTo>
                  <a:pt x="4107" y="29647"/>
                </a:lnTo>
                <a:lnTo>
                  <a:pt x="5483" y="31023"/>
                </a:lnTo>
                <a:lnTo>
                  <a:pt x="8396" y="28929"/>
                </a:lnTo>
                <a:lnTo>
                  <a:pt x="9387" y="28259"/>
                </a:lnTo>
                <a:lnTo>
                  <a:pt x="9883" y="27949"/>
                </a:lnTo>
                <a:lnTo>
                  <a:pt x="11172" y="26983"/>
                </a:lnTo>
                <a:lnTo>
                  <a:pt x="11383" y="26747"/>
                </a:lnTo>
                <a:lnTo>
                  <a:pt x="11841" y="26363"/>
                </a:lnTo>
                <a:lnTo>
                  <a:pt x="16043" y="19819"/>
                </a:lnTo>
                <a:lnTo>
                  <a:pt x="16378" y="19100"/>
                </a:lnTo>
                <a:lnTo>
                  <a:pt x="16985" y="17649"/>
                </a:lnTo>
                <a:lnTo>
                  <a:pt x="17184" y="15257"/>
                </a:lnTo>
                <a:lnTo>
                  <a:pt x="17456" y="14067"/>
                </a:lnTo>
                <a:lnTo>
                  <a:pt x="17531" y="12493"/>
                </a:lnTo>
                <a:lnTo>
                  <a:pt x="17630" y="11229"/>
                </a:lnTo>
                <a:lnTo>
                  <a:pt x="17469" y="9928"/>
                </a:lnTo>
                <a:lnTo>
                  <a:pt x="12870" y="632"/>
                </a:lnTo>
                <a:lnTo>
                  <a:pt x="12449" y="433"/>
                </a:lnTo>
                <a:lnTo>
                  <a:pt x="11011" y="260"/>
                </a:lnTo>
                <a:lnTo>
                  <a:pt x="10689" y="147"/>
                </a:lnTo>
                <a:lnTo>
                  <a:pt x="7540" y="0"/>
                </a:lnTo>
                <a:close/>
              </a:path>
            </a:pathLst>
          </a:custGeom>
          <a:solidFill>
            <a:srgbClr val="E21B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4988957" y="12369028"/>
            <a:ext cx="45240" cy="36130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4997273" y="12392062"/>
            <a:ext cx="4445" cy="3810"/>
          </a:xfrm>
          <a:custGeom>
            <a:avLst/>
            <a:gdLst/>
            <a:ahLst/>
            <a:cxnLst/>
            <a:rect l="l" t="t" r="r" b="b"/>
            <a:pathLst>
              <a:path w="4444" h="3809">
                <a:moveTo>
                  <a:pt x="557" y="941"/>
                </a:moveTo>
                <a:lnTo>
                  <a:pt x="28" y="1338"/>
                </a:lnTo>
                <a:lnTo>
                  <a:pt x="0" y="1574"/>
                </a:lnTo>
                <a:lnTo>
                  <a:pt x="1140" y="1735"/>
                </a:lnTo>
                <a:lnTo>
                  <a:pt x="805" y="2231"/>
                </a:lnTo>
                <a:lnTo>
                  <a:pt x="941" y="3358"/>
                </a:lnTo>
                <a:lnTo>
                  <a:pt x="1264" y="2354"/>
                </a:lnTo>
                <a:lnTo>
                  <a:pt x="2825" y="2007"/>
                </a:lnTo>
                <a:lnTo>
                  <a:pt x="3436" y="2007"/>
                </a:lnTo>
                <a:lnTo>
                  <a:pt x="2825" y="1338"/>
                </a:lnTo>
                <a:lnTo>
                  <a:pt x="3296" y="991"/>
                </a:lnTo>
                <a:lnTo>
                  <a:pt x="1388" y="966"/>
                </a:lnTo>
                <a:lnTo>
                  <a:pt x="557" y="941"/>
                </a:lnTo>
                <a:close/>
              </a:path>
              <a:path w="4444" h="3809">
                <a:moveTo>
                  <a:pt x="3436" y="2007"/>
                </a:moveTo>
                <a:lnTo>
                  <a:pt x="2825" y="2007"/>
                </a:lnTo>
                <a:lnTo>
                  <a:pt x="3185" y="2652"/>
                </a:lnTo>
                <a:lnTo>
                  <a:pt x="3334" y="2416"/>
                </a:lnTo>
                <a:lnTo>
                  <a:pt x="3436" y="2007"/>
                </a:lnTo>
                <a:close/>
              </a:path>
              <a:path w="4444" h="3809">
                <a:moveTo>
                  <a:pt x="2045" y="0"/>
                </a:moveTo>
                <a:lnTo>
                  <a:pt x="1586" y="235"/>
                </a:lnTo>
                <a:lnTo>
                  <a:pt x="1388" y="966"/>
                </a:lnTo>
                <a:lnTo>
                  <a:pt x="3369" y="966"/>
                </a:lnTo>
                <a:lnTo>
                  <a:pt x="3879" y="793"/>
                </a:lnTo>
                <a:lnTo>
                  <a:pt x="2441" y="743"/>
                </a:lnTo>
                <a:lnTo>
                  <a:pt x="2045" y="0"/>
                </a:lnTo>
                <a:close/>
              </a:path>
              <a:path w="4444" h="3809">
                <a:moveTo>
                  <a:pt x="3123" y="396"/>
                </a:moveTo>
                <a:lnTo>
                  <a:pt x="2441" y="743"/>
                </a:lnTo>
                <a:lnTo>
                  <a:pt x="3785" y="743"/>
                </a:lnTo>
                <a:lnTo>
                  <a:pt x="3123" y="396"/>
                </a:lnTo>
                <a:close/>
              </a:path>
            </a:pathLst>
          </a:custGeom>
          <a:solidFill>
            <a:srgbClr val="2C68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4998799" y="12393093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941" y="235"/>
                </a:moveTo>
                <a:lnTo>
                  <a:pt x="768" y="532"/>
                </a:lnTo>
                <a:lnTo>
                  <a:pt x="532" y="607"/>
                </a:lnTo>
                <a:lnTo>
                  <a:pt x="285" y="644"/>
                </a:lnTo>
                <a:lnTo>
                  <a:pt x="61" y="582"/>
                </a:lnTo>
                <a:lnTo>
                  <a:pt x="0" y="446"/>
                </a:lnTo>
                <a:lnTo>
                  <a:pt x="0" y="285"/>
                </a:lnTo>
                <a:lnTo>
                  <a:pt x="161" y="123"/>
                </a:lnTo>
                <a:lnTo>
                  <a:pt x="409" y="61"/>
                </a:lnTo>
                <a:lnTo>
                  <a:pt x="681" y="0"/>
                </a:lnTo>
                <a:lnTo>
                  <a:pt x="904" y="86"/>
                </a:lnTo>
                <a:lnTo>
                  <a:pt x="941" y="235"/>
                </a:lnTo>
                <a:close/>
              </a:path>
            </a:pathLst>
          </a:custGeom>
          <a:ln w="3175">
            <a:solidFill>
              <a:srgbClr val="5DAA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4890419" y="12341574"/>
            <a:ext cx="82548" cy="62245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4984372" y="12306981"/>
            <a:ext cx="5949" cy="16104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4942143" y="12180728"/>
            <a:ext cx="8255" cy="29209"/>
          </a:xfrm>
          <a:custGeom>
            <a:avLst/>
            <a:gdLst/>
            <a:ahLst/>
            <a:cxnLst/>
            <a:rect l="l" t="t" r="r" b="b"/>
            <a:pathLst>
              <a:path w="8255" h="29209">
                <a:moveTo>
                  <a:pt x="4734" y="0"/>
                </a:moveTo>
                <a:lnTo>
                  <a:pt x="979" y="347"/>
                </a:lnTo>
                <a:lnTo>
                  <a:pt x="0" y="6817"/>
                </a:lnTo>
                <a:lnTo>
                  <a:pt x="1351" y="22521"/>
                </a:lnTo>
                <a:lnTo>
                  <a:pt x="3433" y="28755"/>
                </a:lnTo>
                <a:lnTo>
                  <a:pt x="7188" y="28408"/>
                </a:lnTo>
                <a:lnTo>
                  <a:pt x="8180" y="21913"/>
                </a:lnTo>
                <a:lnTo>
                  <a:pt x="7523" y="14080"/>
                </a:lnTo>
                <a:lnTo>
                  <a:pt x="6817" y="6234"/>
                </a:lnTo>
                <a:lnTo>
                  <a:pt x="473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4942131" y="12180888"/>
            <a:ext cx="5715" cy="29209"/>
          </a:xfrm>
          <a:custGeom>
            <a:avLst/>
            <a:gdLst/>
            <a:ahLst/>
            <a:cxnLst/>
            <a:rect l="l" t="t" r="r" b="b"/>
            <a:pathLst>
              <a:path w="5715" h="29209">
                <a:moveTo>
                  <a:pt x="2887" y="0"/>
                </a:moveTo>
                <a:lnTo>
                  <a:pt x="979" y="185"/>
                </a:lnTo>
                <a:lnTo>
                  <a:pt x="0" y="6655"/>
                </a:lnTo>
                <a:lnTo>
                  <a:pt x="1363" y="22359"/>
                </a:lnTo>
                <a:lnTo>
                  <a:pt x="3445" y="28594"/>
                </a:lnTo>
                <a:lnTo>
                  <a:pt x="5304" y="28433"/>
                </a:lnTo>
                <a:lnTo>
                  <a:pt x="4723" y="21426"/>
                </a:lnTo>
                <a:lnTo>
                  <a:pt x="4128" y="15206"/>
                </a:lnTo>
                <a:lnTo>
                  <a:pt x="3518" y="8491"/>
                </a:lnTo>
                <a:lnTo>
                  <a:pt x="2887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4931471" y="12189021"/>
            <a:ext cx="10795" cy="27940"/>
          </a:xfrm>
          <a:custGeom>
            <a:avLst/>
            <a:gdLst/>
            <a:ahLst/>
            <a:cxnLst/>
            <a:rect l="l" t="t" r="r" b="b"/>
            <a:pathLst>
              <a:path w="10794" h="27940">
                <a:moveTo>
                  <a:pt x="6879" y="0"/>
                </a:moveTo>
                <a:lnTo>
                  <a:pt x="3842" y="5602"/>
                </a:lnTo>
                <a:lnTo>
                  <a:pt x="61" y="20351"/>
                </a:lnTo>
                <a:lnTo>
                  <a:pt x="0" y="26698"/>
                </a:lnTo>
                <a:lnTo>
                  <a:pt x="3730" y="27602"/>
                </a:lnTo>
                <a:lnTo>
                  <a:pt x="6767" y="22000"/>
                </a:lnTo>
                <a:lnTo>
                  <a:pt x="10560" y="7263"/>
                </a:lnTo>
                <a:lnTo>
                  <a:pt x="10609" y="917"/>
                </a:lnTo>
                <a:lnTo>
                  <a:pt x="8713" y="470"/>
                </a:lnTo>
                <a:lnTo>
                  <a:pt x="6879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4933305" y="12189500"/>
            <a:ext cx="8890" cy="27305"/>
          </a:xfrm>
          <a:custGeom>
            <a:avLst/>
            <a:gdLst/>
            <a:ahLst/>
            <a:cxnLst/>
            <a:rect l="l" t="t" r="r" b="b"/>
            <a:pathLst>
              <a:path w="8890" h="27304">
                <a:moveTo>
                  <a:pt x="6841" y="0"/>
                </a:moveTo>
                <a:lnTo>
                  <a:pt x="4904" y="7979"/>
                </a:lnTo>
                <a:lnTo>
                  <a:pt x="3253" y="14270"/>
                </a:lnTo>
                <a:lnTo>
                  <a:pt x="1686" y="20094"/>
                </a:lnTo>
                <a:lnTo>
                  <a:pt x="0" y="26673"/>
                </a:lnTo>
                <a:lnTo>
                  <a:pt x="1846" y="27119"/>
                </a:lnTo>
                <a:lnTo>
                  <a:pt x="4895" y="21517"/>
                </a:lnTo>
                <a:lnTo>
                  <a:pt x="8688" y="6792"/>
                </a:lnTo>
                <a:lnTo>
                  <a:pt x="8738" y="446"/>
                </a:lnTo>
                <a:lnTo>
                  <a:pt x="6841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4940469" y="12206596"/>
            <a:ext cx="10795" cy="29209"/>
          </a:xfrm>
          <a:custGeom>
            <a:avLst/>
            <a:gdLst/>
            <a:ahLst/>
            <a:cxnLst/>
            <a:rect l="l" t="t" r="r" b="b"/>
            <a:pathLst>
              <a:path w="10794" h="29209">
                <a:moveTo>
                  <a:pt x="3792" y="0"/>
                </a:moveTo>
                <a:lnTo>
                  <a:pt x="61" y="867"/>
                </a:lnTo>
                <a:lnTo>
                  <a:pt x="0" y="7411"/>
                </a:lnTo>
                <a:lnTo>
                  <a:pt x="3507" y="22768"/>
                </a:lnTo>
                <a:lnTo>
                  <a:pt x="6445" y="28681"/>
                </a:lnTo>
                <a:lnTo>
                  <a:pt x="10126" y="27788"/>
                </a:lnTo>
                <a:lnTo>
                  <a:pt x="10225" y="21244"/>
                </a:lnTo>
                <a:lnTo>
                  <a:pt x="6705" y="5912"/>
                </a:lnTo>
                <a:lnTo>
                  <a:pt x="379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4940531" y="12207036"/>
            <a:ext cx="8890" cy="28575"/>
          </a:xfrm>
          <a:custGeom>
            <a:avLst/>
            <a:gdLst/>
            <a:ahLst/>
            <a:cxnLst/>
            <a:rect l="l" t="t" r="r" b="b"/>
            <a:pathLst>
              <a:path w="8890" h="28575">
                <a:moveTo>
                  <a:pt x="1945" y="0"/>
                </a:moveTo>
                <a:lnTo>
                  <a:pt x="61" y="421"/>
                </a:lnTo>
                <a:lnTo>
                  <a:pt x="0" y="6965"/>
                </a:lnTo>
                <a:lnTo>
                  <a:pt x="3495" y="22335"/>
                </a:lnTo>
                <a:lnTo>
                  <a:pt x="6445" y="28234"/>
                </a:lnTo>
                <a:lnTo>
                  <a:pt x="8267" y="27801"/>
                </a:lnTo>
                <a:lnTo>
                  <a:pt x="6720" y="20952"/>
                </a:lnTo>
                <a:lnTo>
                  <a:pt x="5269" y="14881"/>
                </a:lnTo>
                <a:lnTo>
                  <a:pt x="3737" y="8319"/>
                </a:lnTo>
                <a:lnTo>
                  <a:pt x="194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4933069" y="12215988"/>
            <a:ext cx="8890" cy="27940"/>
          </a:xfrm>
          <a:custGeom>
            <a:avLst/>
            <a:gdLst/>
            <a:ahLst/>
            <a:cxnLst/>
            <a:rect l="l" t="t" r="r" b="b"/>
            <a:pathLst>
              <a:path w="8890" h="27940">
                <a:moveTo>
                  <a:pt x="3978" y="0"/>
                </a:moveTo>
                <a:lnTo>
                  <a:pt x="1722" y="5999"/>
                </a:lnTo>
                <a:lnTo>
                  <a:pt x="0" y="21083"/>
                </a:lnTo>
                <a:lnTo>
                  <a:pt x="793" y="27392"/>
                </a:lnTo>
                <a:lnTo>
                  <a:pt x="4647" y="27751"/>
                </a:lnTo>
                <a:lnTo>
                  <a:pt x="6854" y="21814"/>
                </a:lnTo>
                <a:lnTo>
                  <a:pt x="7851" y="13522"/>
                </a:lnTo>
                <a:lnTo>
                  <a:pt x="8601" y="6680"/>
                </a:lnTo>
                <a:lnTo>
                  <a:pt x="7771" y="384"/>
                </a:lnTo>
                <a:lnTo>
                  <a:pt x="3978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4935660" y="12216172"/>
            <a:ext cx="6350" cy="27940"/>
          </a:xfrm>
          <a:custGeom>
            <a:avLst/>
            <a:gdLst/>
            <a:ahLst/>
            <a:cxnLst/>
            <a:rect l="l" t="t" r="r" b="b"/>
            <a:pathLst>
              <a:path w="6350" h="27940">
                <a:moveTo>
                  <a:pt x="3173" y="0"/>
                </a:moveTo>
                <a:lnTo>
                  <a:pt x="2319" y="8194"/>
                </a:lnTo>
                <a:lnTo>
                  <a:pt x="1535" y="14661"/>
                </a:lnTo>
                <a:lnTo>
                  <a:pt x="662" y="21628"/>
                </a:lnTo>
                <a:lnTo>
                  <a:pt x="0" y="27379"/>
                </a:lnTo>
                <a:lnTo>
                  <a:pt x="1933" y="27578"/>
                </a:lnTo>
                <a:lnTo>
                  <a:pt x="4152" y="21628"/>
                </a:lnTo>
                <a:lnTo>
                  <a:pt x="5057" y="14067"/>
                </a:lnTo>
                <a:lnTo>
                  <a:pt x="5899" y="6494"/>
                </a:lnTo>
                <a:lnTo>
                  <a:pt x="5057" y="210"/>
                </a:lnTo>
                <a:lnTo>
                  <a:pt x="31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4942464" y="12229280"/>
            <a:ext cx="13335" cy="26670"/>
          </a:xfrm>
          <a:custGeom>
            <a:avLst/>
            <a:gdLst/>
            <a:ahLst/>
            <a:cxnLst/>
            <a:rect l="l" t="t" r="r" b="b"/>
            <a:pathLst>
              <a:path w="13334" h="26670">
                <a:moveTo>
                  <a:pt x="3321" y="0"/>
                </a:moveTo>
                <a:lnTo>
                  <a:pt x="0" y="1326"/>
                </a:lnTo>
                <a:lnTo>
                  <a:pt x="904" y="7436"/>
                </a:lnTo>
                <a:lnTo>
                  <a:pt x="6445" y="21244"/>
                </a:lnTo>
                <a:lnTo>
                  <a:pt x="10039" y="26276"/>
                </a:lnTo>
                <a:lnTo>
                  <a:pt x="13336" y="24938"/>
                </a:lnTo>
                <a:lnTo>
                  <a:pt x="12456" y="18802"/>
                </a:lnTo>
                <a:lnTo>
                  <a:pt x="6891" y="5019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4942439" y="12229943"/>
            <a:ext cx="12065" cy="26034"/>
          </a:xfrm>
          <a:custGeom>
            <a:avLst/>
            <a:gdLst/>
            <a:ahLst/>
            <a:cxnLst/>
            <a:rect l="l" t="t" r="r" b="b"/>
            <a:pathLst>
              <a:path w="12065" h="26034">
                <a:moveTo>
                  <a:pt x="1648" y="0"/>
                </a:moveTo>
                <a:lnTo>
                  <a:pt x="0" y="656"/>
                </a:lnTo>
                <a:lnTo>
                  <a:pt x="904" y="6767"/>
                </a:lnTo>
                <a:lnTo>
                  <a:pt x="6445" y="20575"/>
                </a:lnTo>
                <a:lnTo>
                  <a:pt x="10039" y="25619"/>
                </a:lnTo>
                <a:lnTo>
                  <a:pt x="11688" y="24962"/>
                </a:lnTo>
                <a:lnTo>
                  <a:pt x="9230" y="18799"/>
                </a:lnTo>
                <a:lnTo>
                  <a:pt x="4566" y="7473"/>
                </a:lnTo>
                <a:lnTo>
                  <a:pt x="164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4939181" y="12238896"/>
            <a:ext cx="7620" cy="26670"/>
          </a:xfrm>
          <a:custGeom>
            <a:avLst/>
            <a:gdLst/>
            <a:ahLst/>
            <a:cxnLst/>
            <a:rect l="l" t="t" r="r" b="b"/>
            <a:pathLst>
              <a:path w="7619" h="26670">
                <a:moveTo>
                  <a:pt x="4784" y="0"/>
                </a:moveTo>
                <a:lnTo>
                  <a:pt x="3024" y="111"/>
                </a:lnTo>
                <a:lnTo>
                  <a:pt x="1202" y="198"/>
                </a:lnTo>
                <a:lnTo>
                  <a:pt x="0" y="6098"/>
                </a:lnTo>
                <a:lnTo>
                  <a:pt x="644" y="20438"/>
                </a:lnTo>
                <a:lnTo>
                  <a:pt x="2379" y="26189"/>
                </a:lnTo>
                <a:lnTo>
                  <a:pt x="5974" y="25954"/>
                </a:lnTo>
                <a:lnTo>
                  <a:pt x="7176" y="20091"/>
                </a:lnTo>
                <a:lnTo>
                  <a:pt x="6531" y="5726"/>
                </a:lnTo>
                <a:lnTo>
                  <a:pt x="478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4942168" y="12238898"/>
            <a:ext cx="4445" cy="26670"/>
          </a:xfrm>
          <a:custGeom>
            <a:avLst/>
            <a:gdLst/>
            <a:ahLst/>
            <a:cxnLst/>
            <a:rect l="l" t="t" r="r" b="b"/>
            <a:pathLst>
              <a:path w="4444" h="26670">
                <a:moveTo>
                  <a:pt x="1772" y="0"/>
                </a:moveTo>
                <a:lnTo>
                  <a:pt x="0" y="99"/>
                </a:lnTo>
                <a:lnTo>
                  <a:pt x="434" y="7848"/>
                </a:lnTo>
                <a:lnTo>
                  <a:pt x="888" y="20091"/>
                </a:lnTo>
                <a:lnTo>
                  <a:pt x="1177" y="26078"/>
                </a:lnTo>
                <a:lnTo>
                  <a:pt x="2962" y="25954"/>
                </a:lnTo>
                <a:lnTo>
                  <a:pt x="4152" y="20091"/>
                </a:lnTo>
                <a:lnTo>
                  <a:pt x="3507" y="5713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4946146" y="12253430"/>
            <a:ext cx="15875" cy="26034"/>
          </a:xfrm>
          <a:custGeom>
            <a:avLst/>
            <a:gdLst/>
            <a:ahLst/>
            <a:cxnLst/>
            <a:rect l="l" t="t" r="r" b="b"/>
            <a:pathLst>
              <a:path w="15875" h="26034">
                <a:moveTo>
                  <a:pt x="3173" y="0"/>
                </a:moveTo>
                <a:lnTo>
                  <a:pt x="1586" y="793"/>
                </a:lnTo>
                <a:lnTo>
                  <a:pt x="0" y="1623"/>
                </a:lnTo>
                <a:lnTo>
                  <a:pt x="1450" y="7635"/>
                </a:lnTo>
                <a:lnTo>
                  <a:pt x="4821" y="14266"/>
                </a:lnTo>
                <a:lnTo>
                  <a:pt x="8217" y="20884"/>
                </a:lnTo>
                <a:lnTo>
                  <a:pt x="12221" y="25594"/>
                </a:lnTo>
                <a:lnTo>
                  <a:pt x="13807" y="24764"/>
                </a:lnTo>
                <a:lnTo>
                  <a:pt x="15431" y="23958"/>
                </a:lnTo>
                <a:lnTo>
                  <a:pt x="13943" y="17922"/>
                </a:lnTo>
                <a:lnTo>
                  <a:pt x="7213" y="4709"/>
                </a:lnTo>
                <a:lnTo>
                  <a:pt x="3173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4946146" y="12254223"/>
            <a:ext cx="13970" cy="25400"/>
          </a:xfrm>
          <a:custGeom>
            <a:avLst/>
            <a:gdLst/>
            <a:ahLst/>
            <a:cxnLst/>
            <a:rect l="l" t="t" r="r" b="b"/>
            <a:pathLst>
              <a:path w="13969" h="25400">
                <a:moveTo>
                  <a:pt x="1598" y="0"/>
                </a:moveTo>
                <a:lnTo>
                  <a:pt x="0" y="830"/>
                </a:lnTo>
                <a:lnTo>
                  <a:pt x="1450" y="6841"/>
                </a:lnTo>
                <a:lnTo>
                  <a:pt x="8217" y="20104"/>
                </a:lnTo>
                <a:lnTo>
                  <a:pt x="12221" y="24801"/>
                </a:lnTo>
                <a:lnTo>
                  <a:pt x="13807" y="23971"/>
                </a:lnTo>
                <a:lnTo>
                  <a:pt x="10808" y="18064"/>
                </a:lnTo>
                <a:lnTo>
                  <a:pt x="8084" y="12850"/>
                </a:lnTo>
                <a:lnTo>
                  <a:pt x="5169" y="7203"/>
                </a:lnTo>
                <a:lnTo>
                  <a:pt x="159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4945067" y="12265196"/>
            <a:ext cx="10160" cy="26670"/>
          </a:xfrm>
          <a:custGeom>
            <a:avLst/>
            <a:gdLst/>
            <a:ahLst/>
            <a:cxnLst/>
            <a:rect l="l" t="t" r="r" b="b"/>
            <a:pathLst>
              <a:path w="10159" h="26670">
                <a:moveTo>
                  <a:pt x="3644" y="0"/>
                </a:moveTo>
                <a:lnTo>
                  <a:pt x="123" y="830"/>
                </a:lnTo>
                <a:lnTo>
                  <a:pt x="0" y="6866"/>
                </a:lnTo>
                <a:lnTo>
                  <a:pt x="3234" y="20860"/>
                </a:lnTo>
                <a:lnTo>
                  <a:pt x="5986" y="26177"/>
                </a:lnTo>
                <a:lnTo>
                  <a:pt x="7709" y="25756"/>
                </a:lnTo>
                <a:lnTo>
                  <a:pt x="9481" y="25359"/>
                </a:lnTo>
                <a:lnTo>
                  <a:pt x="9593" y="19310"/>
                </a:lnTo>
                <a:lnTo>
                  <a:pt x="7957" y="12307"/>
                </a:lnTo>
                <a:lnTo>
                  <a:pt x="6358" y="5329"/>
                </a:lnTo>
                <a:lnTo>
                  <a:pt x="364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4946927" y="12265196"/>
            <a:ext cx="8255" cy="26034"/>
          </a:xfrm>
          <a:custGeom>
            <a:avLst/>
            <a:gdLst/>
            <a:ahLst/>
            <a:cxnLst/>
            <a:rect l="l" t="t" r="r" b="b"/>
            <a:pathLst>
              <a:path w="8255" h="26034">
                <a:moveTo>
                  <a:pt x="1772" y="0"/>
                </a:moveTo>
                <a:lnTo>
                  <a:pt x="0" y="421"/>
                </a:lnTo>
                <a:lnTo>
                  <a:pt x="1834" y="7965"/>
                </a:lnTo>
                <a:lnTo>
                  <a:pt x="3183" y="13957"/>
                </a:lnTo>
                <a:lnTo>
                  <a:pt x="4401" y="19515"/>
                </a:lnTo>
                <a:lnTo>
                  <a:pt x="5837" y="25756"/>
                </a:lnTo>
                <a:lnTo>
                  <a:pt x="7610" y="25359"/>
                </a:lnTo>
                <a:lnTo>
                  <a:pt x="7709" y="19310"/>
                </a:lnTo>
                <a:lnTo>
                  <a:pt x="4486" y="5329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4953980" y="12276895"/>
            <a:ext cx="19050" cy="24130"/>
          </a:xfrm>
          <a:custGeom>
            <a:avLst/>
            <a:gdLst/>
            <a:ahLst/>
            <a:cxnLst/>
            <a:rect l="l" t="t" r="r" b="b"/>
            <a:pathLst>
              <a:path w="19050" h="24129">
                <a:moveTo>
                  <a:pt x="2875" y="0"/>
                </a:moveTo>
                <a:lnTo>
                  <a:pt x="0" y="2131"/>
                </a:lnTo>
                <a:lnTo>
                  <a:pt x="2404" y="7845"/>
                </a:lnTo>
                <a:lnTo>
                  <a:pt x="6817" y="13807"/>
                </a:lnTo>
                <a:lnTo>
                  <a:pt x="11266" y="19757"/>
                </a:lnTo>
                <a:lnTo>
                  <a:pt x="15989" y="23723"/>
                </a:lnTo>
                <a:lnTo>
                  <a:pt x="17464" y="22669"/>
                </a:lnTo>
                <a:lnTo>
                  <a:pt x="18877" y="21616"/>
                </a:lnTo>
                <a:lnTo>
                  <a:pt x="16460" y="15902"/>
                </a:lnTo>
                <a:lnTo>
                  <a:pt x="12047" y="9952"/>
                </a:lnTo>
                <a:lnTo>
                  <a:pt x="7647" y="3966"/>
                </a:lnTo>
                <a:lnTo>
                  <a:pt x="2875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4953905" y="12277966"/>
            <a:ext cx="17780" cy="22860"/>
          </a:xfrm>
          <a:custGeom>
            <a:avLst/>
            <a:gdLst/>
            <a:ahLst/>
            <a:cxnLst/>
            <a:rect l="l" t="t" r="r" b="b"/>
            <a:pathLst>
              <a:path w="17780" h="22859">
                <a:moveTo>
                  <a:pt x="1425" y="0"/>
                </a:moveTo>
                <a:lnTo>
                  <a:pt x="0" y="1065"/>
                </a:lnTo>
                <a:lnTo>
                  <a:pt x="2392" y="6779"/>
                </a:lnTo>
                <a:lnTo>
                  <a:pt x="11254" y="18691"/>
                </a:lnTo>
                <a:lnTo>
                  <a:pt x="15989" y="22657"/>
                </a:lnTo>
                <a:lnTo>
                  <a:pt x="17451" y="21603"/>
                </a:lnTo>
                <a:lnTo>
                  <a:pt x="13511" y="16283"/>
                </a:lnTo>
                <a:lnTo>
                  <a:pt x="9949" y="11592"/>
                </a:lnTo>
                <a:lnTo>
                  <a:pt x="6132" y="6506"/>
                </a:lnTo>
                <a:lnTo>
                  <a:pt x="142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4954822" y="12288625"/>
            <a:ext cx="13335" cy="26034"/>
          </a:xfrm>
          <a:custGeom>
            <a:avLst/>
            <a:gdLst/>
            <a:ahLst/>
            <a:cxnLst/>
            <a:rect l="l" t="t" r="r" b="b"/>
            <a:pathLst>
              <a:path w="13334" h="26034">
                <a:moveTo>
                  <a:pt x="3321" y="0"/>
                </a:moveTo>
                <a:lnTo>
                  <a:pt x="0" y="1400"/>
                </a:lnTo>
                <a:lnTo>
                  <a:pt x="880" y="7362"/>
                </a:lnTo>
                <a:lnTo>
                  <a:pt x="6395" y="20612"/>
                </a:lnTo>
                <a:lnTo>
                  <a:pt x="9977" y="25433"/>
                </a:lnTo>
                <a:lnTo>
                  <a:pt x="11638" y="24727"/>
                </a:lnTo>
                <a:lnTo>
                  <a:pt x="13262" y="23996"/>
                </a:lnTo>
                <a:lnTo>
                  <a:pt x="12394" y="18046"/>
                </a:lnTo>
                <a:lnTo>
                  <a:pt x="6916" y="4784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4956409" y="12288629"/>
            <a:ext cx="12065" cy="24765"/>
          </a:xfrm>
          <a:custGeom>
            <a:avLst/>
            <a:gdLst/>
            <a:ahLst/>
            <a:cxnLst/>
            <a:rect l="l" t="t" r="r" b="b"/>
            <a:pathLst>
              <a:path w="12065" h="24765">
                <a:moveTo>
                  <a:pt x="1673" y="0"/>
                </a:moveTo>
                <a:lnTo>
                  <a:pt x="0" y="694"/>
                </a:lnTo>
                <a:lnTo>
                  <a:pt x="3058" y="7827"/>
                </a:lnTo>
                <a:lnTo>
                  <a:pt x="5380" y="13519"/>
                </a:lnTo>
                <a:lnTo>
                  <a:pt x="7510" y="18807"/>
                </a:lnTo>
                <a:lnTo>
                  <a:pt x="9990" y="24727"/>
                </a:lnTo>
                <a:lnTo>
                  <a:pt x="11626" y="23983"/>
                </a:lnTo>
                <a:lnTo>
                  <a:pt x="10758" y="18046"/>
                </a:lnTo>
                <a:lnTo>
                  <a:pt x="5267" y="4784"/>
                </a:lnTo>
                <a:lnTo>
                  <a:pt x="16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4965742" y="12300643"/>
            <a:ext cx="18415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2912" y="0"/>
                </a:moveTo>
                <a:lnTo>
                  <a:pt x="0" y="2119"/>
                </a:lnTo>
                <a:lnTo>
                  <a:pt x="2181" y="7734"/>
                </a:lnTo>
                <a:lnTo>
                  <a:pt x="10510" y="19434"/>
                </a:lnTo>
                <a:lnTo>
                  <a:pt x="15059" y="23314"/>
                </a:lnTo>
                <a:lnTo>
                  <a:pt x="16509" y="22223"/>
                </a:lnTo>
                <a:lnTo>
                  <a:pt x="17972" y="21182"/>
                </a:lnTo>
                <a:lnTo>
                  <a:pt x="15778" y="15580"/>
                </a:lnTo>
                <a:lnTo>
                  <a:pt x="7473" y="3879"/>
                </a:lnTo>
                <a:lnTo>
                  <a:pt x="291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4967191" y="12300647"/>
            <a:ext cx="17145" cy="22225"/>
          </a:xfrm>
          <a:custGeom>
            <a:avLst/>
            <a:gdLst/>
            <a:ahLst/>
            <a:cxnLst/>
            <a:rect l="l" t="t" r="r" b="b"/>
            <a:pathLst>
              <a:path w="17144" h="22225">
                <a:moveTo>
                  <a:pt x="1462" y="0"/>
                </a:moveTo>
                <a:lnTo>
                  <a:pt x="0" y="1065"/>
                </a:lnTo>
                <a:lnTo>
                  <a:pt x="4580" y="7340"/>
                </a:lnTo>
                <a:lnTo>
                  <a:pt x="8116" y="12365"/>
                </a:lnTo>
                <a:lnTo>
                  <a:pt x="11362" y="17030"/>
                </a:lnTo>
                <a:lnTo>
                  <a:pt x="15071" y="22223"/>
                </a:lnTo>
                <a:lnTo>
                  <a:pt x="16534" y="21182"/>
                </a:lnTo>
                <a:lnTo>
                  <a:pt x="14328" y="15580"/>
                </a:lnTo>
                <a:lnTo>
                  <a:pt x="6036" y="3879"/>
                </a:lnTo>
                <a:lnTo>
                  <a:pt x="146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4931273" y="12173068"/>
            <a:ext cx="78631" cy="4715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4935660" y="12155072"/>
            <a:ext cx="62221" cy="166457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9546341" y="7783856"/>
            <a:ext cx="556260" cy="1290320"/>
          </a:xfrm>
          <a:custGeom>
            <a:avLst/>
            <a:gdLst/>
            <a:ahLst/>
            <a:cxnLst/>
            <a:rect l="l" t="t" r="r" b="b"/>
            <a:pathLst>
              <a:path w="556259" h="1290320">
                <a:moveTo>
                  <a:pt x="0" y="1289922"/>
                </a:moveTo>
                <a:lnTo>
                  <a:pt x="556196" y="1289922"/>
                </a:lnTo>
                <a:lnTo>
                  <a:pt x="556196" y="0"/>
                </a:lnTo>
                <a:lnTo>
                  <a:pt x="0" y="0"/>
                </a:lnTo>
                <a:lnTo>
                  <a:pt x="0" y="1289922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9546341" y="9073667"/>
            <a:ext cx="556260" cy="1386840"/>
          </a:xfrm>
          <a:custGeom>
            <a:avLst/>
            <a:gdLst/>
            <a:ahLst/>
            <a:cxnLst/>
            <a:rect l="l" t="t" r="r" b="b"/>
            <a:pathLst>
              <a:path w="556259" h="1386840">
                <a:moveTo>
                  <a:pt x="0" y="1386612"/>
                </a:moveTo>
                <a:lnTo>
                  <a:pt x="0" y="0"/>
                </a:lnTo>
                <a:lnTo>
                  <a:pt x="556196" y="24"/>
                </a:lnTo>
                <a:lnTo>
                  <a:pt x="556196" y="1386637"/>
                </a:lnTo>
                <a:lnTo>
                  <a:pt x="0" y="1386612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9546341" y="10455223"/>
            <a:ext cx="556260" cy="1386840"/>
          </a:xfrm>
          <a:custGeom>
            <a:avLst/>
            <a:gdLst/>
            <a:ahLst/>
            <a:cxnLst/>
            <a:rect l="l" t="t" r="r" b="b"/>
            <a:pathLst>
              <a:path w="556259" h="1386840">
                <a:moveTo>
                  <a:pt x="0" y="1386612"/>
                </a:moveTo>
                <a:lnTo>
                  <a:pt x="0" y="0"/>
                </a:lnTo>
                <a:lnTo>
                  <a:pt x="556196" y="24"/>
                </a:lnTo>
                <a:lnTo>
                  <a:pt x="556196" y="1386637"/>
                </a:lnTo>
                <a:lnTo>
                  <a:pt x="0" y="1386612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9546341" y="11838524"/>
            <a:ext cx="558165" cy="1548130"/>
          </a:xfrm>
          <a:custGeom>
            <a:avLst/>
            <a:gdLst/>
            <a:ahLst/>
            <a:cxnLst/>
            <a:rect l="l" t="t" r="r" b="b"/>
            <a:pathLst>
              <a:path w="558165" h="1548130">
                <a:moveTo>
                  <a:pt x="0" y="1547742"/>
                </a:moveTo>
                <a:lnTo>
                  <a:pt x="0" y="0"/>
                </a:lnTo>
                <a:lnTo>
                  <a:pt x="557758" y="24"/>
                </a:lnTo>
                <a:lnTo>
                  <a:pt x="557758" y="1547767"/>
                </a:lnTo>
                <a:lnTo>
                  <a:pt x="0" y="1547742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9546341" y="4236771"/>
            <a:ext cx="556260" cy="1242060"/>
          </a:xfrm>
          <a:custGeom>
            <a:avLst/>
            <a:gdLst/>
            <a:ahLst/>
            <a:cxnLst/>
            <a:rect l="l" t="t" r="r" b="b"/>
            <a:pathLst>
              <a:path w="556259" h="1242060">
                <a:moveTo>
                  <a:pt x="0" y="1241645"/>
                </a:moveTo>
                <a:lnTo>
                  <a:pt x="556196" y="1241645"/>
                </a:lnTo>
                <a:lnTo>
                  <a:pt x="556196" y="0"/>
                </a:lnTo>
                <a:lnTo>
                  <a:pt x="0" y="0"/>
                </a:lnTo>
                <a:lnTo>
                  <a:pt x="0" y="1241645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9546341" y="2821713"/>
            <a:ext cx="556260" cy="1415415"/>
          </a:xfrm>
          <a:custGeom>
            <a:avLst/>
            <a:gdLst/>
            <a:ahLst/>
            <a:cxnLst/>
            <a:rect l="l" t="t" r="r" b="b"/>
            <a:pathLst>
              <a:path w="556259" h="1415414">
                <a:moveTo>
                  <a:pt x="0" y="12"/>
                </a:moveTo>
                <a:lnTo>
                  <a:pt x="0" y="1415169"/>
                </a:lnTo>
                <a:lnTo>
                  <a:pt x="556196" y="1415157"/>
                </a:lnTo>
                <a:lnTo>
                  <a:pt x="556196" y="0"/>
                </a:lnTo>
                <a:lnTo>
                  <a:pt x="0" y="12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9546341" y="1411699"/>
            <a:ext cx="556260" cy="1415415"/>
          </a:xfrm>
          <a:custGeom>
            <a:avLst/>
            <a:gdLst/>
            <a:ahLst/>
            <a:cxnLst/>
            <a:rect l="l" t="t" r="r" b="b"/>
            <a:pathLst>
              <a:path w="556259" h="1415414">
                <a:moveTo>
                  <a:pt x="0" y="12"/>
                </a:moveTo>
                <a:lnTo>
                  <a:pt x="0" y="1415182"/>
                </a:lnTo>
                <a:lnTo>
                  <a:pt x="556196" y="1415157"/>
                </a:lnTo>
                <a:lnTo>
                  <a:pt x="556196" y="0"/>
                </a:lnTo>
                <a:lnTo>
                  <a:pt x="0" y="12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9546341" y="0"/>
            <a:ext cx="556260" cy="1415415"/>
          </a:xfrm>
          <a:custGeom>
            <a:avLst/>
            <a:gdLst/>
            <a:ahLst/>
            <a:cxnLst/>
            <a:rect l="l" t="t" r="r" b="b"/>
            <a:pathLst>
              <a:path w="556259" h="1415415">
                <a:moveTo>
                  <a:pt x="0" y="12"/>
                </a:moveTo>
                <a:lnTo>
                  <a:pt x="0" y="1415182"/>
                </a:lnTo>
                <a:lnTo>
                  <a:pt x="556196" y="1415157"/>
                </a:lnTo>
                <a:lnTo>
                  <a:pt x="556196" y="0"/>
                </a:lnTo>
                <a:lnTo>
                  <a:pt x="0" y="12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 txBox="1">
            <a:spLocks noGrp="1"/>
          </p:cNvSpPr>
          <p:nvPr>
            <p:ph type="title"/>
          </p:nvPr>
        </p:nvSpPr>
        <p:spPr>
          <a:xfrm>
            <a:off x="5403851" y="5769459"/>
            <a:ext cx="14700250" cy="1670328"/>
          </a:xfrm>
          <a:prstGeom prst="rect">
            <a:avLst/>
          </a:prstGeom>
          <a:solidFill>
            <a:srgbClr val="1F427E"/>
          </a:solidFill>
        </p:spPr>
        <p:txBody>
          <a:bodyPr vert="horz" wrap="square" lIns="0" tIns="495934" rIns="0" bIns="0" rtlCol="0" anchor="ctr" anchorCtr="0">
            <a:spAutoFit/>
          </a:bodyPr>
          <a:lstStyle/>
          <a:p>
            <a:pPr marL="1016000" algn="r" defTabSz="909638">
              <a:lnSpc>
                <a:spcPct val="100000"/>
              </a:lnSpc>
              <a:spcBef>
                <a:spcPts val="3904"/>
              </a:spcBef>
            </a:pPr>
            <a:r>
              <a:rPr lang="es-CO" sz="4400" dirty="0" smtClean="0">
                <a:latin typeface="Arial Rounded MT Bold" panose="020F0704030504030204" pitchFamily="34" charset="0"/>
              </a:rPr>
              <a:t>ANEXO PLAN ESTRATÉGICO SECTORIAL</a:t>
            </a:r>
            <a:r>
              <a:rPr lang="es-CO" sz="3200" dirty="0" smtClean="0">
                <a:latin typeface="Arial Rounded MT Bold" panose="020F0704030504030204" pitchFamily="34" charset="0"/>
              </a:rPr>
              <a:t> </a:t>
            </a:r>
            <a:br>
              <a:rPr lang="es-CO" sz="3200" dirty="0" smtClean="0">
                <a:latin typeface="Arial Rounded MT Bold" panose="020F0704030504030204" pitchFamily="34" charset="0"/>
              </a:rPr>
            </a:br>
            <a:r>
              <a:rPr lang="es-CO" sz="3200" dirty="0" smtClean="0">
                <a:latin typeface="Arial Rounded MT Bold" panose="020F0704030504030204" pitchFamily="34" charset="0"/>
              </a:rPr>
              <a:t>2019-2022</a:t>
            </a:r>
            <a:endParaRPr sz="3200" dirty="0">
              <a:latin typeface="Arial Rounded MT Bold" panose="020F0704030504030204" pitchFamily="34" charset="0"/>
            </a:endParaRPr>
          </a:p>
        </p:txBody>
      </p:sp>
      <p:sp>
        <p:nvSpPr>
          <p:cNvPr id="236" name="object 2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pc="-20" dirty="0"/>
              <a:t>PRESIDENCIA</a:t>
            </a:r>
          </a:p>
          <a:p>
            <a:pPr marL="12700">
              <a:lnSpc>
                <a:spcPts val="2800"/>
              </a:lnSpc>
            </a:pPr>
            <a:r>
              <a:rPr sz="2500" spc="45" dirty="0"/>
              <a:t>DE </a:t>
            </a:r>
            <a:r>
              <a:rPr sz="2500" spc="25" dirty="0"/>
              <a:t>LA</a:t>
            </a:r>
            <a:r>
              <a:rPr sz="2500" spc="-484" dirty="0"/>
              <a:t> </a:t>
            </a:r>
            <a:r>
              <a:rPr sz="2500" spc="25" dirty="0"/>
              <a:t>REPÚBLICA</a:t>
            </a:r>
            <a:endParaRPr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5835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92700"/>
              </p:ext>
            </p:extLst>
          </p:nvPr>
        </p:nvGraphicFramePr>
        <p:xfrm>
          <a:off x="831850" y="3571875"/>
          <a:ext cx="19050000" cy="357247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828800"/>
                <a:gridCol w="1981200"/>
                <a:gridCol w="2971800"/>
                <a:gridCol w="1676400"/>
                <a:gridCol w="32004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METAS</a:t>
                      </a:r>
                      <a:endParaRPr lang="es-CO" sz="18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5623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7.Control_Interno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Control interno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Robustecer las capacidades para prevenir la materialización de riesgos de corrupción pacto de cero tolerancia a la corrupción.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Presidencia de la República</a:t>
                      </a:r>
                    </a:p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Campañas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referentes al tema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anticorrupción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7.Control_Interno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Control interno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Fortalecer el Sistema de Control Interno.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Presidencia de la República</a:t>
                      </a:r>
                    </a:p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Cumplimiento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del programa anual de auditorias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6971961" y="447675"/>
            <a:ext cx="2376489" cy="2643068"/>
            <a:chOff x="14162740" y="3008093"/>
            <a:chExt cx="2376489" cy="2643068"/>
          </a:xfrm>
        </p:grpSpPr>
        <p:sp>
          <p:nvSpPr>
            <p:cNvPr id="16" name="CuadroTexto 15"/>
            <p:cNvSpPr txBox="1"/>
            <p:nvPr/>
          </p:nvSpPr>
          <p:spPr>
            <a:xfrm>
              <a:off x="14162740" y="3008093"/>
              <a:ext cx="2376489" cy="26430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0427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dirty="0" smtClean="0"/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14227176" y="4506358"/>
              <a:ext cx="2312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 smtClean="0">
                  <a:solidFill>
                    <a:schemeClr val="accent6">
                      <a:lumMod val="75000"/>
                    </a:schemeClr>
                  </a:solidFill>
                </a:rPr>
                <a:t>CONTROL INTERNO</a:t>
              </a:r>
              <a:endParaRPr lang="es-CO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pic>
        <p:nvPicPr>
          <p:cNvPr id="19" name="Imagen 18" descr="Recorte de pantalla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7071" y="931941"/>
            <a:ext cx="1208680" cy="74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9739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CuadroTexto 15"/>
          <p:cNvSpPr txBox="1"/>
          <p:nvPr/>
        </p:nvSpPr>
        <p:spPr>
          <a:xfrm>
            <a:off x="16999299" y="295275"/>
            <a:ext cx="2425351" cy="269663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20427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endParaRPr lang="es-CO" sz="1200" b="1" dirty="0" smtClean="0"/>
          </a:p>
          <a:p>
            <a:pPr lvl="0"/>
            <a:endParaRPr lang="es-CO" sz="1200" b="1" dirty="0">
              <a:solidFill>
                <a:srgbClr val="713C4F"/>
              </a:solidFill>
            </a:endParaRPr>
          </a:p>
          <a:p>
            <a:pPr lvl="0"/>
            <a:endParaRPr lang="es-CO" sz="1200" b="1" dirty="0" smtClean="0">
              <a:solidFill>
                <a:srgbClr val="713C4F"/>
              </a:solidFill>
            </a:endParaRPr>
          </a:p>
          <a:p>
            <a:pPr lvl="0"/>
            <a:endParaRPr lang="es-CO" sz="1200" b="1" dirty="0">
              <a:solidFill>
                <a:srgbClr val="713C4F"/>
              </a:solidFill>
            </a:endParaRPr>
          </a:p>
          <a:p>
            <a:pPr lvl="0"/>
            <a:endParaRPr lang="es-CO" sz="1200" b="1" dirty="0" smtClean="0">
              <a:solidFill>
                <a:srgbClr val="713C4F"/>
              </a:solidFill>
            </a:endParaRPr>
          </a:p>
          <a:p>
            <a:pPr lvl="0"/>
            <a:endParaRPr lang="es-CO" sz="1200" b="1" dirty="0">
              <a:solidFill>
                <a:srgbClr val="713C4F"/>
              </a:solidFill>
            </a:endParaRPr>
          </a:p>
          <a:p>
            <a:pPr lvl="0"/>
            <a:endParaRPr lang="es-CO" sz="1200" b="1" dirty="0" smtClean="0">
              <a:solidFill>
                <a:srgbClr val="713C4F"/>
              </a:solidFill>
            </a:endParaRPr>
          </a:p>
          <a:p>
            <a:pPr lvl="0"/>
            <a:endParaRPr lang="es-CO" sz="1200" b="1" dirty="0">
              <a:solidFill>
                <a:srgbClr val="713C4F"/>
              </a:solidFill>
            </a:endParaRPr>
          </a:p>
          <a:p>
            <a:pPr lvl="0"/>
            <a:endParaRPr lang="es-CO" sz="1200" b="1" dirty="0" smtClean="0">
              <a:solidFill>
                <a:srgbClr val="713C4F"/>
              </a:solidFill>
            </a:endParaRPr>
          </a:p>
          <a:p>
            <a:pPr lvl="0"/>
            <a:endParaRPr lang="es-CO" sz="1200" b="1" dirty="0">
              <a:solidFill>
                <a:srgbClr val="713C4F"/>
              </a:solidFill>
            </a:endParaRPr>
          </a:p>
          <a:p>
            <a:pPr lvl="0"/>
            <a:endParaRPr lang="es-CO" sz="1200" b="1" dirty="0" smtClean="0">
              <a:solidFill>
                <a:srgbClr val="713C4F"/>
              </a:solidFill>
            </a:endParaRPr>
          </a:p>
          <a:p>
            <a:pPr lvl="0"/>
            <a:endParaRPr lang="es-CO" sz="2200" dirty="0" smtClean="0">
              <a:solidFill>
                <a:srgbClr val="713C4F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7516849" y="1605408"/>
            <a:ext cx="1432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TALENTO</a:t>
            </a:r>
          </a:p>
          <a:p>
            <a:pPr lvl="0" algn="ctr">
              <a:lnSpc>
                <a:spcPct val="100000"/>
              </a:lnSpc>
            </a:pP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HUMANO</a:t>
            </a:r>
            <a:endParaRPr lang="es-CO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9" name="Imagen 18" descr="Recorte de pantalla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5952" y="865242"/>
            <a:ext cx="1741298" cy="674939"/>
          </a:xfrm>
          <a:prstGeom prst="rect">
            <a:avLst/>
          </a:prstGeom>
          <a:noFill/>
        </p:spPr>
      </p:pic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876873"/>
              </p:ext>
            </p:extLst>
          </p:nvPr>
        </p:nvGraphicFramePr>
        <p:xfrm>
          <a:off x="831850" y="3462950"/>
          <a:ext cx="19050000" cy="561463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2133600"/>
                <a:gridCol w="2057400"/>
                <a:gridCol w="3048000"/>
                <a:gridCol w="1676400"/>
                <a:gridCol w="27432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962157">
                <a:tc rowSpan="4">
                  <a:txBody>
                    <a:bodyPr/>
                    <a:lstStyle/>
                    <a:p>
                      <a:pPr marL="182563" indent="0" algn="ctr" fontAlgn="ctr"/>
                      <a:r>
                        <a:rPr lang="es-CO" sz="180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1. Talento Humano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Gestión Estratégica del Talento Humano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Certificar el Sistema de Gestión de Seguridad y Salud en el Trabajo bajo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Presidencia</a:t>
                      </a:r>
                    </a:p>
                    <a:p>
                      <a:pPr marL="182563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ARN</a:t>
                      </a:r>
                    </a:p>
                    <a:p>
                      <a:pPr marL="182563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UNGRD</a:t>
                      </a:r>
                      <a:endParaRPr lang="es-CO" sz="1800" b="0" i="0" u="none" strike="noStrike" baseline="0" dirty="0" smtClean="0">
                        <a:effectLst/>
                        <a:latin typeface="+mn-lt"/>
                      </a:endParaRPr>
                    </a:p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avance de cumplimiento de los requisitos de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8686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Certificar el Sistema de Gestión de Seguridad y Salud en el Trabajo bajo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Presidencia</a:t>
                      </a:r>
                    </a:p>
                    <a:p>
                      <a:pPr marL="182563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ARN</a:t>
                      </a:r>
                    </a:p>
                    <a:p>
                      <a:pPr marL="182563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UNGRD</a:t>
                      </a:r>
                      <a:endParaRPr lang="es-CO" sz="1800" b="0" i="0" u="none" strike="noStrike" baseline="0" dirty="0" smtClean="0">
                        <a:effectLst/>
                        <a:latin typeface="+mn-lt"/>
                      </a:endParaRPr>
                    </a:p>
                    <a:p>
                      <a:pPr marL="92075" indent="0" algn="just" fontAlgn="ctr"/>
                      <a:endParaRPr lang="es-CO" sz="1800" b="0" i="0" u="none" strike="noStrike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Entidades con certificación en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077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del Clima Laboral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Presidencia de la República</a:t>
                      </a:r>
                    </a:p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Resultado de la encuesta de medición del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clima laboral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</a:p>
                  </a:txBody>
                  <a:tcPr marL="0" marR="0" marT="0" marB="0" anchor="ctr"/>
                </a:tc>
              </a:tr>
              <a:tr h="1219200">
                <a:tc vMerge="1">
                  <a:txBody>
                    <a:bodyPr/>
                    <a:lstStyle/>
                    <a:p>
                      <a:pPr marL="182563" indent="0"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Integridad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Promoción de la gestión del Manual de Integridad y Buen Gobierno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Calificación de encuesta frente a la apropiación del Manual de Integridad y Buen Gobierno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60%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65%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33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5"/>
            <a:ext cx="9823450" cy="13549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52978"/>
              </p:ext>
            </p:extLst>
          </p:nvPr>
        </p:nvGraphicFramePr>
        <p:xfrm>
          <a:off x="831850" y="3462950"/>
          <a:ext cx="19050000" cy="30045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2133600"/>
                <a:gridCol w="2057400"/>
                <a:gridCol w="2819400"/>
                <a:gridCol w="1905000"/>
                <a:gridCol w="27432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95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2. Direccionamiento Estratégico y Planeación</a:t>
                      </a:r>
                      <a:endParaRPr lang="es-CO" sz="180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Planeación Institucional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Promover el cumplimiento de los objetivos institucionales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Sector</a:t>
                      </a:r>
                      <a:r>
                        <a:rPr lang="es-CO" sz="18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Presidencia </a:t>
                      </a:r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Calificación Dimensión de Direccionamiento Estratégico y </a:t>
                      </a:r>
                      <a:r>
                        <a:rPr lang="es-CO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Planeación*</a:t>
                      </a:r>
                      <a:endParaRPr lang="es-CO" sz="180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84,5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85,0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16592214" y="295275"/>
            <a:ext cx="2375236" cy="27340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20427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CO"/>
            </a:defPPr>
            <a:lvl1pPr lvl="0">
              <a:lnSpc>
                <a:spcPct val="100000"/>
              </a:lnSpc>
              <a:defRPr sz="12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</p:txBody>
      </p:sp>
      <p:pic>
        <p:nvPicPr>
          <p:cNvPr id="18" name="Imagen 17" descr="Recorte de pantalla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3250" y="710135"/>
            <a:ext cx="1348602" cy="805969"/>
          </a:xfrm>
          <a:prstGeom prst="round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16683003" y="1561368"/>
            <a:ext cx="2162481" cy="1021556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schemeClr val="accent6">
                    <a:lumMod val="75000"/>
                  </a:schemeClr>
                </a:solidFill>
              </a:rPr>
              <a:t>DIRECCIONAMIENTO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</a:rPr>
              <a:t> ESTRATÉGICO Y PLANEACIÓN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837692" y="6685886"/>
            <a:ext cx="676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 Narrow" panose="020B0606020202030204" pitchFamily="34" charset="0"/>
              </a:rPr>
              <a:t>*Promedio de las entidades del sector a partir de la línea base de </a:t>
            </a:r>
            <a:r>
              <a:rPr lang="es-CO" dirty="0" err="1" smtClean="0">
                <a:latin typeface="Arial Narrow" panose="020B0606020202030204" pitchFamily="34" charset="0"/>
              </a:rPr>
              <a:t>Furag</a:t>
            </a:r>
            <a:r>
              <a:rPr lang="es-CO" dirty="0" smtClean="0">
                <a:latin typeface="Arial Narrow" panose="020B0606020202030204" pitchFamily="34" charset="0"/>
              </a:rPr>
              <a:t> 2017.</a:t>
            </a:r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598720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>
                <a:solidFill>
                  <a:prstClr val="white"/>
                </a:solidFill>
              </a:rPr>
              <a:t>INDICADORES 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769514"/>
              </p:ext>
            </p:extLst>
          </p:nvPr>
        </p:nvGraphicFramePr>
        <p:xfrm>
          <a:off x="831850" y="3462950"/>
          <a:ext cx="19050000" cy="709941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2133600"/>
                <a:gridCol w="2057400"/>
                <a:gridCol w="2895600"/>
                <a:gridCol w="1828800"/>
                <a:gridCol w="27432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800" b="1" i="0" u="none" strike="noStrike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68172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3. Gestión con Valores para Resultados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Gestión presupuestal y eficiencia del gasto público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Optimizar la planeación y ejecución financiera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Sector 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Avance en la </a:t>
                      </a:r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ejecución </a:t>
                      </a:r>
                      <a:r>
                        <a:rPr lang="es-CO" sz="1800" b="0" i="0" u="none" strike="noStrike" smtClean="0">
                          <a:effectLst/>
                          <a:latin typeface="Arial Narrow" panose="020B0606020202030204" pitchFamily="34" charset="0"/>
                        </a:rPr>
                        <a:t>presupuestal*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97,10%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97,25%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97,50%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97,90%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97,90%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Avance en la ejecución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del</a:t>
                      </a:r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PAC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96,73%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96,73%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96,73%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96,73%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96,73%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0584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Ejecución de recursos entregados en administración y/o  patrimonios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autónomos*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75,0%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76,0%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77,0%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79,0%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79,0%</a:t>
                      </a:r>
                    </a:p>
                  </a:txBody>
                  <a:tcPr marL="0" marR="0" marT="0" marB="0" anchor="ctr"/>
                </a:tc>
              </a:tr>
              <a:tr h="89760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Servicio al ciudadano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Optimización de los mecanismos para medir la percepción del cliente externo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Sector 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Satisfacción del cliente externo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88,0%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88,0%</a:t>
                      </a:r>
                    </a:p>
                  </a:txBody>
                  <a:tcPr marL="0" marR="0" marT="0" marB="0" anchor="ctr"/>
                </a:tc>
              </a:tr>
              <a:tr h="11430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Mantener el nivel de satisfacción frente a la respuesta a peticiones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Nivel de satisfacción del cliente frente a la respuesta a peticiones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81,0%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81,0%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82,0%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82,0%</a:t>
                      </a:r>
                    </a:p>
                  </a:txBody>
                  <a:tcPr marL="0" marR="0" marT="0" marB="0" anchor="ctr"/>
                </a:tc>
              </a:tr>
              <a:tr h="11430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Defensa jurídica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 la Defensa Jurídica del Estado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Sector 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Eficacia en la atención judicial y administrativa de procesos y acciones judiciales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95,0%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95,0%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95,0%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95,0%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95,0%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Tasa de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éxito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procesal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16986250" y="219075"/>
            <a:ext cx="2438400" cy="2662029"/>
            <a:chOff x="10320411" y="2984879"/>
            <a:chExt cx="2630154" cy="2666583"/>
          </a:xfrm>
        </p:grpSpPr>
        <p:sp>
          <p:nvSpPr>
            <p:cNvPr id="17" name="CuadroTexto 16"/>
            <p:cNvSpPr txBox="1"/>
            <p:nvPr/>
          </p:nvSpPr>
          <p:spPr>
            <a:xfrm>
              <a:off x="10320411" y="2984879"/>
              <a:ext cx="2630154" cy="266658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0427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dirty="0" smtClean="0"/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10731373" y="4459293"/>
              <a:ext cx="17907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GESTIÓN CON VALORES PARA </a:t>
              </a:r>
            </a:p>
            <a:p>
              <a:pPr lvl="0" algn="ctr">
                <a:lnSpc>
                  <a:spcPct val="100000"/>
                </a:lnSpc>
              </a:pPr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EL RESULTADO </a:t>
              </a:r>
            </a:p>
          </p:txBody>
        </p:sp>
        <p:pic>
          <p:nvPicPr>
            <p:cNvPr id="22" name="Imagen 21" descr="Recorte de pantalla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0797" y="3462780"/>
              <a:ext cx="1510759" cy="777595"/>
            </a:xfrm>
            <a:prstGeom prst="rect">
              <a:avLst/>
            </a:prstGeom>
          </p:spPr>
        </p:pic>
      </p:grpSp>
      <p:sp>
        <p:nvSpPr>
          <p:cNvPr id="15" name="CuadroTexto 14"/>
          <p:cNvSpPr txBox="1"/>
          <p:nvPr/>
        </p:nvSpPr>
        <p:spPr>
          <a:xfrm>
            <a:off x="831850" y="10910081"/>
            <a:ext cx="342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 Narrow" panose="020B0606020202030204" pitchFamily="34" charset="0"/>
              </a:rPr>
              <a:t>*Promedio de las entidades del sector.</a:t>
            </a:r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598720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>
                <a:solidFill>
                  <a:prstClr val="white"/>
                </a:solidFill>
              </a:rPr>
              <a:t>INDICADORES 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471308"/>
              </p:ext>
            </p:extLst>
          </p:nvPr>
        </p:nvGraphicFramePr>
        <p:xfrm>
          <a:off x="831850" y="3462950"/>
          <a:ext cx="19050000" cy="858236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2133600"/>
                <a:gridCol w="2057400"/>
                <a:gridCol w="3048000"/>
                <a:gridCol w="1676400"/>
                <a:gridCol w="27432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14437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3. Gestión con Valores para Resultados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Mejora normativa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 la construcción de paz a través de la reintegración y la estabilización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Agencia para la Reincorporación y la Normalización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Instrumentos normativos identificados para la implementación de la reintegración y la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reincorporación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</a:tr>
              <a:tr h="11430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Servicio al ciudadano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Garantizar los tiempos de respuesta de las PSQRD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Atención oportuna a las Peticiones, Sugerencias, Quejas, Reclamos y Denuncias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</a:tr>
              <a:tr h="5623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V. Pacto por la Ciencia, la Tecnología y la Innovación: un sistema para construir la Colombia del futuro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3. Gestión con Valores para Resultados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Implementar la política de gobierno digital, arquitectura y servicios ciudadanos digitales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Sellos de Excelencia en 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77724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Implementar la política de gobierno digital, arquitectura y servicios ciudadanos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digitales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Presidencia de la República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Documento de diagnóstico de la política de 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Plan de la política de  Gobierno Digital Implementado, partiendo de </a:t>
                      </a:r>
                      <a:r>
                        <a:rPr lang="es-CO" sz="18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Furag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2017 o autodiagnóstico de </a:t>
                      </a:r>
                      <a:r>
                        <a:rPr lang="es-CO" sz="18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MinTic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66%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Seguridad Digital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Implementación del Modelo de Seguridad y Privacidad de la Información -  MSPI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Presidencia</a:t>
                      </a:r>
                    </a:p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APC</a:t>
                      </a:r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Colombia</a:t>
                      </a:r>
                    </a:p>
                    <a:p>
                      <a:pPr marL="92075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ARN</a:t>
                      </a:r>
                    </a:p>
                    <a:p>
                      <a:pPr marL="92075" indent="0" algn="just" fontAlgn="ctr"/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UNGRD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Entidades certificadas o </a:t>
                      </a:r>
                      <a:r>
                        <a:rPr lang="pt-BR" sz="18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recertificadas</a:t>
                      </a: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1800" b="0" i="0" u="none" strike="noStrike" dirty="0" err="1">
                          <a:effectLst/>
                          <a:latin typeface="Arial Narrow" panose="020B0606020202030204" pitchFamily="34" charset="0"/>
                        </a:rPr>
                        <a:t>en</a:t>
                      </a:r>
                      <a:r>
                        <a:rPr lang="pt-BR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ISO 27.000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Implementación del Modelo de Seguridad y Privacidad de la Información -  MSPI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Agencia Nacional Inmobiliaria Virgilio Barco Vargas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avance en la adopción del Modelo de Seguridad y Privacidad de la Información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16986250" y="219075"/>
            <a:ext cx="2438400" cy="2662029"/>
            <a:chOff x="10320411" y="2984879"/>
            <a:chExt cx="2630154" cy="2666583"/>
          </a:xfrm>
        </p:grpSpPr>
        <p:sp>
          <p:nvSpPr>
            <p:cNvPr id="17" name="CuadroTexto 16"/>
            <p:cNvSpPr txBox="1"/>
            <p:nvPr/>
          </p:nvSpPr>
          <p:spPr>
            <a:xfrm>
              <a:off x="10320411" y="2984879"/>
              <a:ext cx="2630154" cy="266658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0427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dirty="0" smtClean="0"/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10731373" y="4459293"/>
              <a:ext cx="17907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GESTIÓN CON VALORES PARA </a:t>
              </a:r>
            </a:p>
            <a:p>
              <a:pPr lvl="0" algn="ctr">
                <a:lnSpc>
                  <a:spcPct val="100000"/>
                </a:lnSpc>
              </a:pPr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EL RESULTADO </a:t>
              </a:r>
            </a:p>
          </p:txBody>
        </p:sp>
        <p:pic>
          <p:nvPicPr>
            <p:cNvPr id="22" name="Imagen 21" descr="Recorte de pantalla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0797" y="3462780"/>
              <a:ext cx="1510759" cy="7775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81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4311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444683"/>
              </p:ext>
            </p:extLst>
          </p:nvPr>
        </p:nvGraphicFramePr>
        <p:xfrm>
          <a:off x="831850" y="2701551"/>
          <a:ext cx="19050000" cy="91546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828800"/>
                <a:gridCol w="1981200"/>
                <a:gridCol w="2514600"/>
                <a:gridCol w="1905000"/>
                <a:gridCol w="34290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8640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XI. Pacto por la construcción de Paz: víctimas, reintegración, estabilización y reconciliación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4. Evaluación de Resultados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Disminución del riesgo por la presencia o sospecha de Minas Antipersonales - MAP y Municiones sin explotar - MUSE en territorios étnicos.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Presidencia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Zonas declaradas libres de sospecha y libres de reporte de minas antipersonal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334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Zonas intervenidas con Educación en el Riesgo por Minas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Entidades territoriales con asistencia técnica para la implementación y seguimiento de AICMA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623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democracia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 las capacidades institucionales para combatir la corrupción, afianzar la legalidad y el relacionamiento colaborativo con el ciudadano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Presidencia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Red de Observatorios Anticorrupción Implementada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Planes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anticorrupción y atención al ciudadano sectoriales implementados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Planes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anticorrupción y atención al ciudadano departamentales implementados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Jornadas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Transparencia con Enfoque Territorial realizadas en los cuatro (4) años de gobierno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Porcentaje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sujetos tradicionales obligados implementando Ley de Transparencia.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</a:p>
                  </a:txBody>
                  <a:tcPr marL="0" marR="0" marT="0" marB="0" anchor="ctr"/>
                </a:tc>
              </a:tr>
              <a:tr h="5623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XV. Pacto por la descentralización Conectar territorios gobiernos y poblaciones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Gestionar proyectos integrales de infraestructura para las sedes administrativas o misionales de las entidades públicas que lo requieran 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Agencia Nacional Inmobiliaria Virgilio Barco Vargas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M2 construidos de proyectos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inmobiliarios desarrollados por la Agencia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-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14.000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32.000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          102.000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102.000 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M2 de suelo habilitados por la Agencia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          547.384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559.116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571.746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          588.763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588.763 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Número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proyectos inmobiliarios ejecutados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16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20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   20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16812304" y="66675"/>
            <a:ext cx="2383746" cy="268160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20427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CO"/>
            </a:defPPr>
            <a:lvl1pPr lvl="0">
              <a:lnSpc>
                <a:spcPct val="100000"/>
              </a:lnSpc>
              <a:defRPr sz="12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es-CO" dirty="0" smtClean="0"/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17290135" y="481535"/>
            <a:ext cx="1432304" cy="1698344"/>
            <a:chOff x="7929650" y="3410401"/>
            <a:chExt cx="1432304" cy="1698344"/>
          </a:xfrm>
        </p:grpSpPr>
        <p:pic>
          <p:nvPicPr>
            <p:cNvPr id="21" name="Imagen 20" descr="Recorte de pantalla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89" t="2884" r="16189" b="230"/>
            <a:stretch/>
          </p:blipFill>
          <p:spPr>
            <a:xfrm>
              <a:off x="8296303" y="3410401"/>
              <a:ext cx="732790" cy="674939"/>
            </a:xfrm>
            <a:prstGeom prst="rect">
              <a:avLst/>
            </a:prstGeom>
          </p:spPr>
        </p:pic>
        <p:sp>
          <p:nvSpPr>
            <p:cNvPr id="23" name="CuadroTexto 22"/>
            <p:cNvSpPr txBox="1"/>
            <p:nvPr/>
          </p:nvSpPr>
          <p:spPr>
            <a:xfrm>
              <a:off x="7929650" y="4185415"/>
              <a:ext cx="14323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lvl="0" algn="ctr">
                <a:lnSpc>
                  <a:spcPct val="100000"/>
                </a:lnSpc>
                <a:defRPr b="1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r>
                <a:rPr lang="es-CO" dirty="0"/>
                <a:t>EVALUACIÓN DE RESULTADOS</a:t>
              </a: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865124" y="12138481"/>
            <a:ext cx="400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 Narrow" panose="020B0606020202030204" pitchFamily="34" charset="0"/>
              </a:rPr>
              <a:t>*PD: Por definir. En concertación con el DNP. </a:t>
            </a:r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3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5835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54724"/>
              </p:ext>
            </p:extLst>
          </p:nvPr>
        </p:nvGraphicFramePr>
        <p:xfrm>
          <a:off x="831850" y="2701551"/>
          <a:ext cx="19050000" cy="995336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828800"/>
                <a:gridCol w="1981200"/>
                <a:gridCol w="2514600"/>
                <a:gridCol w="1752600"/>
                <a:gridCol w="35814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781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5623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4.</a:t>
                      </a:r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Evaluación de Resultados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 la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Gestión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la Cooperación Internacional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Agencia Presidencial de Cooperación Internacional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Estrategia Nacional de Cooperación Internacional 2019-2022 formulada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O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es-CO" sz="1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endParaRPr lang="es-CO" sz="1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O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es-CO" sz="1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Implementación de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las actividades bajo responsabilidad de APC Colombia en el marco de la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Estrategia Nacional de Cooperación Internacional 2019-2022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85%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5623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IV. Pacto por la sostenibilidad: producir conservando y conservar produciendo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Fortalecimiento de la gestión del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riesgo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Desastres en el territorio nacional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Unidad Nacional para la Gestión del Riesgo de Desastres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Tasa de personas afectadas a causa de eventos recurrentes (Tasa por cada 100.000 habitantes)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  <a:endParaRPr lang="es-CO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  <a:endParaRPr lang="es-CO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  <a:endParaRPr lang="es-CO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  <a:endParaRPr lang="es-CO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PD</a:t>
                      </a:r>
                      <a:endParaRPr lang="es-CO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60764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Documento del Programa Nacional de Asistencia Técnica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7467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Departamentos con programa de asistencia técnica implementado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</a:tr>
              <a:tr h="5334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inversiones en Conocimiento y Reducción del Riesgo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45%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</a:tr>
              <a:tr h="3079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Acompañar integralmente a la población objeto en el desarrollo de su proceso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Agencia para la Reincorporación y la Normalización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Personas que culminan el proceso de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reintegración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700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700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450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450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2.300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6264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Programa especial de armonización para la reintegración y reincorporación social y económica con enfoque diferencial étnico y de género concertado, diseñado e implementado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Mujeres excombatientes pertenecientes a pueblos étnicos beneficiarias del programa especial de armonización para la reintegración y la reincorporación.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personas atendidas en los procesos que lidera la ARN</a:t>
                      </a:r>
                      <a:b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65%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70%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16812304" y="66675"/>
            <a:ext cx="2078946" cy="26195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20427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CO"/>
            </a:defPPr>
            <a:lvl1pPr lvl="0">
              <a:lnSpc>
                <a:spcPct val="100000"/>
              </a:lnSpc>
              <a:defRPr sz="12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es-CO" dirty="0" smtClean="0"/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 smtClean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  <a:p>
            <a:pPr algn="just"/>
            <a:endParaRPr lang="es-CO" sz="1400" dirty="0">
              <a:solidFill>
                <a:srgbClr val="20427F"/>
              </a:solidFill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17290135" y="481534"/>
            <a:ext cx="1290411" cy="1487617"/>
            <a:chOff x="7929650" y="3410401"/>
            <a:chExt cx="1432304" cy="1768942"/>
          </a:xfrm>
        </p:grpSpPr>
        <p:pic>
          <p:nvPicPr>
            <p:cNvPr id="21" name="Imagen 20" descr="Recorte de pantalla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89" t="2884" r="16189" b="230"/>
            <a:stretch/>
          </p:blipFill>
          <p:spPr>
            <a:xfrm>
              <a:off x="8296303" y="3410401"/>
              <a:ext cx="732790" cy="674939"/>
            </a:xfrm>
            <a:prstGeom prst="rect">
              <a:avLst/>
            </a:prstGeom>
          </p:spPr>
        </p:pic>
        <p:sp>
          <p:nvSpPr>
            <p:cNvPr id="23" name="CuadroTexto 22"/>
            <p:cNvSpPr txBox="1"/>
            <p:nvPr/>
          </p:nvSpPr>
          <p:spPr>
            <a:xfrm>
              <a:off x="7929650" y="4185415"/>
              <a:ext cx="1432304" cy="993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lvl="0" algn="ctr">
                <a:lnSpc>
                  <a:spcPct val="100000"/>
                </a:lnSpc>
                <a:defRPr b="1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r>
                <a:rPr lang="es-CO" sz="1600" dirty="0"/>
                <a:t>EVALUACIÓN DE RESULTADOS</a:t>
              </a:r>
            </a:p>
          </p:txBody>
        </p:sp>
      </p:grpSp>
      <p:sp>
        <p:nvSpPr>
          <p:cNvPr id="16" name="CuadroTexto 15"/>
          <p:cNvSpPr txBox="1"/>
          <p:nvPr/>
        </p:nvSpPr>
        <p:spPr>
          <a:xfrm>
            <a:off x="844550" y="12868275"/>
            <a:ext cx="400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 Narrow" panose="020B0606020202030204" pitchFamily="34" charset="0"/>
              </a:rPr>
              <a:t>*PD: Por definir. En concertación con el DNP. </a:t>
            </a:r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5835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18089"/>
              </p:ext>
            </p:extLst>
          </p:nvPr>
        </p:nvGraphicFramePr>
        <p:xfrm>
          <a:off x="831850" y="3571875"/>
          <a:ext cx="19050000" cy="741295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828800"/>
                <a:gridCol w="1981200"/>
                <a:gridCol w="2971800"/>
                <a:gridCol w="1676400"/>
                <a:gridCol w="32004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METAS</a:t>
                      </a:r>
                      <a:endParaRPr lang="es-CO" sz="18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56232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Transparencia, acceso a la información pública y lucha contra la corrupción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Promover el acceso a la información, la participación ciudadana y rendición de cuentas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cumplimiento de la Ley 1712 de 2014 y sus reglamentarios DAPRE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Porcentaje de implementación del Plan Anticorrupción y Atención Ciudadana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98,5%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98,8%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99,0%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99,5%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99,5%</a:t>
                      </a:r>
                    </a:p>
                  </a:txBody>
                  <a:tcPr marL="0" marR="0" marT="0" marB="0" anchor="ctr"/>
                </a:tc>
              </a:tr>
              <a:tr h="56232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Gestión documental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Identificar el estado actual de la gestión documental de las entidades del Sector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Entidades con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Diagnóstico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Integral de Archivos elaborado o actualizado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560764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Desarrollar competencias para transformar la cultura organizacional en materia de gestión documental 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Campañas de sensibilización en materia de Gestión Documental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9144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Realizar la planeación técnica de los documentos durante su ciclo de vida, creación y valoración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Tablas de Retención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elaboradas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o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actualizadas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conforme a la estructura orgánico-funcional </a:t>
                      </a:r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vigente, aprobadas en</a:t>
                      </a:r>
                      <a:r>
                        <a:rPr lang="es-CO" sz="1800" b="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Comité Institucional de Gestión y Desempeño 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CO" sz="1800" b="0" i="0" u="none" strike="noStrike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6858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5. Información y Comunicación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Fomentar la cultura de gestión documental y administración de archivos en las entidades del sector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Calificación en el nivel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de percepción de la gestión documental en las entidades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6757650" y="66675"/>
            <a:ext cx="2397444" cy="2674095"/>
            <a:chOff x="13474768" y="3022272"/>
            <a:chExt cx="2397444" cy="2674095"/>
          </a:xfrm>
        </p:grpSpPr>
        <p:sp>
          <p:nvSpPr>
            <p:cNvPr id="16" name="CuadroTexto 15"/>
            <p:cNvSpPr txBox="1"/>
            <p:nvPr/>
          </p:nvSpPr>
          <p:spPr>
            <a:xfrm>
              <a:off x="13474768" y="3022272"/>
              <a:ext cx="2397444" cy="267409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0427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dirty="0" smtClean="0"/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</p:txBody>
        </p:sp>
        <p:pic>
          <p:nvPicPr>
            <p:cNvPr id="17" name="Imagen 16" descr="Recorte de pantalla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651" t="5220" r="25446" b="7581"/>
            <a:stretch/>
          </p:blipFill>
          <p:spPr>
            <a:xfrm>
              <a:off x="14320976" y="3500618"/>
              <a:ext cx="705028" cy="674939"/>
            </a:xfrm>
            <a:prstGeom prst="rect">
              <a:avLst/>
            </a:prstGeom>
          </p:spPr>
        </p:pic>
        <p:sp>
          <p:nvSpPr>
            <p:cNvPr id="19" name="CuadroTexto 18"/>
            <p:cNvSpPr txBox="1"/>
            <p:nvPr/>
          </p:nvSpPr>
          <p:spPr>
            <a:xfrm>
              <a:off x="13763317" y="4537378"/>
              <a:ext cx="18513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00000"/>
                </a:lnSpc>
              </a:pPr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INFORMACIÓN Y COMUNICACIÓN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56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6351" y="0"/>
            <a:ext cx="561738" cy="13371773"/>
            <a:chOff x="-6351" y="0"/>
            <a:chExt cx="561738" cy="13371773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351" y="1971675"/>
              <a:ext cx="560881" cy="2450804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50" y="0"/>
              <a:ext cx="561737" cy="13371773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595" y="388126"/>
            <a:ext cx="9823450" cy="1392841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pPr marL="174625"/>
            <a:endParaRPr lang="es-CO" sz="3600" dirty="0" smtClean="0">
              <a:solidFill>
                <a:prstClr val="white"/>
              </a:solidFill>
            </a:endParaRPr>
          </a:p>
          <a:p>
            <a:pPr marL="174625"/>
            <a:r>
              <a:rPr lang="es-CO" sz="3600" dirty="0" smtClean="0">
                <a:solidFill>
                  <a:prstClr val="white"/>
                </a:solidFill>
              </a:rPr>
              <a:t>INDICADORES </a:t>
            </a:r>
            <a:r>
              <a:rPr lang="es-CO" sz="3600" dirty="0">
                <a:solidFill>
                  <a:prstClr val="white"/>
                </a:solidFill>
              </a:rPr>
              <a:t>PLAN ESTRATÉGICO SECTORIAL</a:t>
            </a:r>
            <a:endParaRPr lang="es-CO" sz="3200" dirty="0">
              <a:solidFill>
                <a:prstClr val="white"/>
              </a:solidFill>
            </a:endParaRPr>
          </a:p>
        </p:txBody>
      </p:sp>
      <p:sp>
        <p:nvSpPr>
          <p:cNvPr id="13" name="object 5"/>
          <p:cNvSpPr/>
          <p:nvPr/>
        </p:nvSpPr>
        <p:spPr>
          <a:xfrm>
            <a:off x="1595" y="4147483"/>
            <a:ext cx="556260" cy="2451735"/>
          </a:xfrm>
          <a:custGeom>
            <a:avLst/>
            <a:gdLst/>
            <a:ahLst/>
            <a:cxnLst/>
            <a:rect l="l" t="t" r="r" b="b"/>
            <a:pathLst>
              <a:path w="556260" h="2451735">
                <a:moveTo>
                  <a:pt x="0" y="2451581"/>
                </a:moveTo>
                <a:lnTo>
                  <a:pt x="556193" y="2451581"/>
                </a:lnTo>
                <a:lnTo>
                  <a:pt x="556193" y="0"/>
                </a:lnTo>
                <a:lnTo>
                  <a:pt x="0" y="0"/>
                </a:lnTo>
                <a:lnTo>
                  <a:pt x="0" y="2451581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37075"/>
              </p:ext>
            </p:extLst>
          </p:nvPr>
        </p:nvGraphicFramePr>
        <p:xfrm>
          <a:off x="831850" y="3571875"/>
          <a:ext cx="19050000" cy="24751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95600"/>
                <a:gridCol w="1828800"/>
                <a:gridCol w="1981200"/>
                <a:gridCol w="2971800"/>
                <a:gridCol w="1676400"/>
                <a:gridCol w="3200400"/>
                <a:gridCol w="914400"/>
                <a:gridCol w="914400"/>
                <a:gridCol w="685800"/>
                <a:gridCol w="762000"/>
                <a:gridCol w="1219200"/>
              </a:tblGrid>
              <a:tr h="2969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PACTO PLAN NACIONAL DE DESARROLLO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DIMENSIÓN MODELO INTEGRADO DE PLANEACIÓN Y GESTIÓN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POLÍTICA DE GESTIÓN Y DESEMPEÑO INSTITUCIONAL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ESTRATEGIA SECTORIAL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ENTIDAD RESPONSABLE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INDICADOR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METAS</a:t>
                      </a:r>
                      <a:endParaRPr lang="es-CO" sz="18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1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2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3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AÑO 4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CUATRIENIO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>
                    <a:solidFill>
                      <a:srgbClr val="20427F"/>
                    </a:solidFill>
                  </a:tcPr>
                </a:tc>
              </a:tr>
              <a:tr h="5623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III. Pacto por la legalidad: justicia transparente y seguridad efectiva  para que todos vivamos con libertad y en democracia.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6. Gestión del Conocimiento y la Innovación</a:t>
                      </a:r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Gestión del conocimiento y la innovación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Mantener el sistema integrado de 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Entidades Sector </a:t>
                      </a:r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Ejercicio de innovación implementado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15" name="Grupo 14"/>
          <p:cNvGrpSpPr/>
          <p:nvPr/>
        </p:nvGrpSpPr>
        <p:grpSpPr>
          <a:xfrm>
            <a:off x="16667161" y="447675"/>
            <a:ext cx="2376489" cy="2643068"/>
            <a:chOff x="14162740" y="3008093"/>
            <a:chExt cx="2376489" cy="2643068"/>
          </a:xfrm>
        </p:grpSpPr>
        <p:sp>
          <p:nvSpPr>
            <p:cNvPr id="18" name="CuadroTexto 17"/>
            <p:cNvSpPr txBox="1"/>
            <p:nvPr/>
          </p:nvSpPr>
          <p:spPr>
            <a:xfrm>
              <a:off x="14162740" y="3008093"/>
              <a:ext cx="2376489" cy="26430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0427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dirty="0" smtClean="0"/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 smtClean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  <a:p>
              <a:pPr algn="just"/>
              <a:endParaRPr lang="es-CO" sz="1400" dirty="0">
                <a:solidFill>
                  <a:srgbClr val="20427F"/>
                </a:solidFill>
              </a:endParaRPr>
            </a:p>
          </p:txBody>
        </p:sp>
        <p:pic>
          <p:nvPicPr>
            <p:cNvPr id="21" name="Imagen 20" descr="Recorte de pantalla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16742" y="3332814"/>
              <a:ext cx="1518652" cy="853548"/>
            </a:xfrm>
            <a:prstGeom prst="rect">
              <a:avLst/>
            </a:prstGeom>
          </p:spPr>
        </p:pic>
        <p:sp>
          <p:nvSpPr>
            <p:cNvPr id="22" name="CuadroTexto 21"/>
            <p:cNvSpPr txBox="1"/>
            <p:nvPr/>
          </p:nvSpPr>
          <p:spPr>
            <a:xfrm>
              <a:off x="14166850" y="4341385"/>
              <a:ext cx="23120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GESTIÓN DEL CONOCIMIENTO </a:t>
              </a:r>
            </a:p>
            <a:p>
              <a:pPr algn="ctr"/>
              <a:r>
                <a:rPr lang="es-CO" b="1" dirty="0">
                  <a:solidFill>
                    <a:schemeClr val="accent6">
                      <a:lumMod val="75000"/>
                    </a:schemeClr>
                  </a:solidFill>
                </a:rPr>
                <a:t>Y LA INNOVACIÓN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21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6664</TotalTime>
  <Words>2245</Words>
  <Application>Microsoft Office PowerPoint</Application>
  <PresentationFormat>Personalizado</PresentationFormat>
  <Paragraphs>642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 Narrow</vt:lpstr>
      <vt:lpstr>Arial Rounded MT Bold</vt:lpstr>
      <vt:lpstr>Calibri</vt:lpstr>
      <vt:lpstr>Verdana</vt:lpstr>
      <vt:lpstr>Office Theme</vt:lpstr>
      <vt:lpstr>ANEXO PLAN ESTRATÉGICO SECTORIAL  2019-2022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presidencia</dc:title>
  <dc:creator>Niry Yovana Andrade Tamayo</dc:creator>
  <cp:lastModifiedBy>María del Rocio Lesmes Rubio</cp:lastModifiedBy>
  <cp:revision>340</cp:revision>
  <cp:lastPrinted>2018-11-27T00:00:33Z</cp:lastPrinted>
  <dcterms:created xsi:type="dcterms:W3CDTF">2018-08-17T20:25:48Z</dcterms:created>
  <dcterms:modified xsi:type="dcterms:W3CDTF">2019-01-30T17:58:10Z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2018-08-17T00:00:00Z</vt:filetime>
  </property>
  <property fmtid="{D5CDD505-2E9C-101B-9397-08002B2CF9AE}" pid="3" name="Creator">
    <vt:lpwstr>Adobe Illustrator CC 22.0 (Macintosh)</vt:lpwstr>
  </property>
  <property fmtid="{D5CDD505-2E9C-101B-9397-08002B2CF9AE}" pid="4" name="LastSaved">
    <vt:filetime>2018-08-17T00:00:00Z</vt:filetime>
  </property>
</Properties>
</file>